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42"/>
  </p:notesMasterIdLst>
  <p:sldIdLst>
    <p:sldId id="256" r:id="rId3"/>
    <p:sldId id="289" r:id="rId4"/>
    <p:sldId id="290" r:id="rId5"/>
    <p:sldId id="291" r:id="rId6"/>
    <p:sldId id="292" r:id="rId7"/>
    <p:sldId id="293" r:id="rId8"/>
    <p:sldId id="294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</p:sldIdLst>
  <p:sldSz cx="9144000" cy="5143500" type="screen16x9"/>
  <p:notesSz cx="6858000" cy="9144000"/>
  <p:embeddedFontLst>
    <p:embeddedFont>
      <p:font typeface="MS UI Gothic" panose="020B0600070205080204" pitchFamily="34" charset="-128"/>
      <p:regular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entury Gothic" panose="020B0502020202020204" pitchFamily="34" charset="0"/>
      <p:regular r:id="rId48"/>
      <p:bold r:id="rId49"/>
      <p:italic r:id="rId50"/>
      <p:boldItalic r:id="rId51"/>
    </p:embeddedFont>
    <p:embeddedFont>
      <p:font typeface="Fira Sans Condensed" panose="020F0502020204030204" pitchFamily="34" charset="0"/>
      <p:regular r:id="rId52"/>
      <p:bold r:id="rId53"/>
      <p:italic r:id="rId54"/>
      <p:boldItalic r:id="rId55"/>
    </p:embeddedFont>
    <p:embeddedFont>
      <p:font typeface="Fira Sans Extra Condensed" panose="020F0502020204030204" pitchFamily="34" charset="0"/>
      <p:regular r:id="rId56"/>
      <p:bold r:id="rId57"/>
      <p:italic r:id="rId58"/>
      <p:boldItalic r:id="rId59"/>
    </p:embeddedFont>
    <p:embeddedFont>
      <p:font typeface="Fira Sans Extra Condensed Medium" panose="020B0603050000020004" pitchFamily="34" charset="0"/>
      <p:regular r:id="rId60"/>
      <p:bold r:id="rId61"/>
      <p:italic r:id="rId62"/>
      <p:boldItalic r:id="rId63"/>
    </p:embeddedFont>
    <p:embeddedFont>
      <p:font typeface="Fira Sans Extra Condensed SemiBold" panose="020B0603050000020004" pitchFamily="34" charset="0"/>
      <p:regular r:id="rId64"/>
      <p:bold r:id="rId65"/>
      <p:italic r:id="rId66"/>
      <p:boldItalic r:id="rId67"/>
    </p:embeddedFont>
    <p:embeddedFont>
      <p:font typeface="Hind Guntur" panose="02000000000000000000" pitchFamily="2" charset="77"/>
      <p:regular r:id="rId68"/>
      <p:bold r:id="rId69"/>
    </p:embeddedFont>
    <p:embeddedFont>
      <p:font typeface="Montserrat" pitchFamily="2" charset="77"/>
      <p:regular r:id="rId70"/>
      <p:bold r:id="rId71"/>
      <p:italic r:id="rId72"/>
      <p:boldItalic r:id="rId73"/>
    </p:embeddedFont>
    <p:embeddedFont>
      <p:font typeface="Proxima Nova" panose="02000506030000020004" pitchFamily="2" charset="0"/>
      <p:regular r:id="rId74"/>
      <p:bold r:id="rId75"/>
      <p:italic r:id="rId76"/>
      <p:boldItalic r:id="rId77"/>
    </p:embeddedFont>
    <p:embeddedFont>
      <p:font typeface="Proxima Nova Semibold" panose="02000506030000020004" pitchFamily="2" charset="0"/>
      <p:regular r:id="rId78"/>
      <p:bold r:id="rId79"/>
      <p:italic r:id="rId80"/>
      <p:boldItalic r:id="rId81"/>
    </p:embeddedFont>
    <p:embeddedFont>
      <p:font typeface="Roboto" panose="02000000000000000000" pitchFamily="2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>
        <p:scale>
          <a:sx n="145" d="100"/>
          <a:sy n="145" d="100"/>
        </p:scale>
        <p:origin x="68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63" Type="http://schemas.openxmlformats.org/officeDocument/2006/relationships/font" Target="fonts/font21.fntdata"/><Relationship Id="rId68" Type="http://schemas.openxmlformats.org/officeDocument/2006/relationships/font" Target="fonts/font26.fntdata"/><Relationship Id="rId84" Type="http://schemas.openxmlformats.org/officeDocument/2006/relationships/font" Target="fonts/font42.fntdata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74" Type="http://schemas.openxmlformats.org/officeDocument/2006/relationships/font" Target="fonts/font32.fntdata"/><Relationship Id="rId79" Type="http://schemas.openxmlformats.org/officeDocument/2006/relationships/font" Target="fonts/font37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openxmlformats.org/officeDocument/2006/relationships/font" Target="fonts/font22.fntdata"/><Relationship Id="rId69" Type="http://schemas.openxmlformats.org/officeDocument/2006/relationships/font" Target="fonts/font27.fntdata"/><Relationship Id="rId77" Type="http://schemas.openxmlformats.org/officeDocument/2006/relationships/font" Target="fonts/font35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72" Type="http://schemas.openxmlformats.org/officeDocument/2006/relationships/font" Target="fonts/font30.fntdata"/><Relationship Id="rId80" Type="http://schemas.openxmlformats.org/officeDocument/2006/relationships/font" Target="fonts/font38.fntdata"/><Relationship Id="rId85" Type="http://schemas.openxmlformats.org/officeDocument/2006/relationships/font" Target="fonts/font4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67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font" Target="fonts/font20.fntdata"/><Relationship Id="rId70" Type="http://schemas.openxmlformats.org/officeDocument/2006/relationships/font" Target="fonts/font28.fntdata"/><Relationship Id="rId75" Type="http://schemas.openxmlformats.org/officeDocument/2006/relationships/font" Target="fonts/font33.fntdata"/><Relationship Id="rId83" Type="http://schemas.openxmlformats.org/officeDocument/2006/relationships/font" Target="fonts/font41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font" Target="fonts/font18.fntdata"/><Relationship Id="rId65" Type="http://schemas.openxmlformats.org/officeDocument/2006/relationships/font" Target="fonts/font23.fntdata"/><Relationship Id="rId73" Type="http://schemas.openxmlformats.org/officeDocument/2006/relationships/font" Target="fonts/font31.fntdata"/><Relationship Id="rId78" Type="http://schemas.openxmlformats.org/officeDocument/2006/relationships/font" Target="fonts/font36.fntdata"/><Relationship Id="rId81" Type="http://schemas.openxmlformats.org/officeDocument/2006/relationships/font" Target="fonts/font39.fntdata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6" Type="http://schemas.openxmlformats.org/officeDocument/2006/relationships/font" Target="fonts/font34.fntdata"/><Relationship Id="rId7" Type="http://schemas.openxmlformats.org/officeDocument/2006/relationships/slide" Target="slides/slide5.xml"/><Relationship Id="rId71" Type="http://schemas.openxmlformats.org/officeDocument/2006/relationships/font" Target="fonts/font2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66" Type="http://schemas.openxmlformats.org/officeDocument/2006/relationships/font" Target="fonts/font24.fntdata"/><Relationship Id="rId87" Type="http://schemas.openxmlformats.org/officeDocument/2006/relationships/viewProps" Target="viewProps.xml"/><Relationship Id="rId61" Type="http://schemas.openxmlformats.org/officeDocument/2006/relationships/font" Target="fonts/font19.fntdata"/><Relationship Id="rId82" Type="http://schemas.openxmlformats.org/officeDocument/2006/relationships/font" Target="fonts/font40.fntdata"/><Relationship Id="rId19" Type="http://schemas.openxmlformats.org/officeDocument/2006/relationships/slide" Target="slides/slide1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6effc117e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6effc117e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e6effc117e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e6effc117e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e6effc117e_0_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e6effc117e_0_1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e6effc117e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e6effc117e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6effc117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6effc117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e6effc117e_0_3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e6effc117e_0_3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e6effc117e_0_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e6effc117e_0_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e6effc117e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e6effc117e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e6effc11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e6effc11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e6effc117e_0_1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e6effc117e_0_1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e6effc117e_0_1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e6effc117e_0_1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6effc117e_0_1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6effc117e_0_1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e6effc117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e6effc117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e6effc117e_0_1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e6effc117e_0_1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e6effc117e_0_1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e6effc117e_0_1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e6effc117e_0_1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e6effc117e_0_1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e6effc117e_0_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e6effc117e_0_1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e6effc117e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e6effc117e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e6effc117e_0_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e6effc117e_0_9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e6effc117e_0_3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e6effc117e_0_3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586d0a1bf_0_5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586d0a1bf_0_5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e6effc117e_0_1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e6effc117e_0_1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e6effc117e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e6effc117e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e6effc117e_0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e6effc117e_0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e6effc117e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e6effc117e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e6effc117e_0_1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e6effc117e_0_1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95756fc32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95756fc32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95756fc32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95756fc32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95756fc32_0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95756fc32_0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95756fc32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95756fc32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6effc117e_0_1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e6effc117e_0_1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6effc117e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6effc117e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A084F9B-3699-3945-8DC2-41862970C82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_5dvk_B499lU_jINhFO4b6hrtF5sD_A9Pihu632l94A/copy#gid=0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hyperlink" Target="https://docs.google.com/spreadsheets/d/1_5dvk_B499lU_jINhFO4b6hrtF5sD_A9Pihu632l94A/copy#gid=1140829997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</a:t>
            </a:r>
            <a:r>
              <a:rPr lang="en" dirty="0"/>
              <a:t>-EAT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81" name="Google Shape;281;p25"/>
          <p:cNvGrpSpPr/>
          <p:nvPr/>
        </p:nvGrpSpPr>
        <p:grpSpPr>
          <a:xfrm>
            <a:off x="2768762" y="827813"/>
            <a:ext cx="3606475" cy="2064263"/>
            <a:chOff x="235776" y="1006492"/>
            <a:chExt cx="6978474" cy="4253582"/>
          </a:xfrm>
        </p:grpSpPr>
        <p:sp>
          <p:nvSpPr>
            <p:cNvPr id="282" name="Google Shape;282;p25"/>
            <p:cNvSpPr/>
            <p:nvPr/>
          </p:nvSpPr>
          <p:spPr>
            <a:xfrm>
              <a:off x="235776" y="1224749"/>
              <a:ext cx="2592225" cy="40353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2539878" y="1006492"/>
              <a:ext cx="964601" cy="1098837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88" name="Google Shape;288;p25"/>
          <p:cNvSpPr/>
          <p:nvPr/>
        </p:nvSpPr>
        <p:spPr>
          <a:xfrm>
            <a:off x="2832213" y="1429003"/>
            <a:ext cx="708000" cy="708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4214148" y="2022998"/>
            <a:ext cx="708000" cy="708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$55M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4518956" y="1132909"/>
            <a:ext cx="708000" cy="708000"/>
          </a:xfrm>
          <a:prstGeom prst="ellipse">
            <a:avLst/>
          </a:pr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$45M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5490281" y="1225132"/>
            <a:ext cx="708000" cy="7080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92" name="Google Shape;292;p25"/>
          <p:cNvGrpSpPr/>
          <p:nvPr/>
        </p:nvGrpSpPr>
        <p:grpSpPr>
          <a:xfrm>
            <a:off x="409575" y="3000313"/>
            <a:ext cx="1896000" cy="1685962"/>
            <a:chOff x="409575" y="3000314"/>
            <a:chExt cx="1896000" cy="1685962"/>
          </a:xfrm>
        </p:grpSpPr>
        <p:sp>
          <p:nvSpPr>
            <p:cNvPr id="293" name="Google Shape;293;p25"/>
            <p:cNvSpPr/>
            <p:nvPr/>
          </p:nvSpPr>
          <p:spPr>
            <a:xfrm>
              <a:off x="9056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5"/>
            <p:cNvSpPr/>
            <p:nvPr/>
          </p:nvSpPr>
          <p:spPr>
            <a:xfrm rot="-5400000" flipH="1">
              <a:off x="905625" y="3000313"/>
              <a:ext cx="903900" cy="903900"/>
            </a:xfrm>
            <a:prstGeom prst="blockArc">
              <a:avLst>
                <a:gd name="adj1" fmla="val 13317060"/>
                <a:gd name="adj2" fmla="val 10824731"/>
                <a:gd name="adj3" fmla="val 139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5"/>
            <p:cNvSpPr txBox="1"/>
            <p:nvPr/>
          </p:nvSpPr>
          <p:spPr>
            <a:xfrm>
              <a:off x="9056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296" name="Google Shape;296;p25"/>
            <p:cNvSpPr txBox="1"/>
            <p:nvPr/>
          </p:nvSpPr>
          <p:spPr>
            <a:xfrm>
              <a:off x="5571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North America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7" name="Google Shape;297;p25"/>
            <p:cNvSpPr txBox="1"/>
            <p:nvPr/>
          </p:nvSpPr>
          <p:spPr>
            <a:xfrm>
              <a:off x="4095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8" name="Google Shape;298;p25"/>
          <p:cNvGrpSpPr/>
          <p:nvPr/>
        </p:nvGrpSpPr>
        <p:grpSpPr>
          <a:xfrm>
            <a:off x="2552525" y="3000313"/>
            <a:ext cx="1896000" cy="1685962"/>
            <a:chOff x="2552525" y="3000314"/>
            <a:chExt cx="1896000" cy="1685962"/>
          </a:xfrm>
        </p:grpSpPr>
        <p:sp>
          <p:nvSpPr>
            <p:cNvPr id="299" name="Google Shape;299;p25"/>
            <p:cNvSpPr/>
            <p:nvPr/>
          </p:nvSpPr>
          <p:spPr>
            <a:xfrm>
              <a:off x="30485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 rot="-5400000">
              <a:off x="3048575" y="3000514"/>
              <a:ext cx="903900" cy="903900"/>
            </a:xfrm>
            <a:prstGeom prst="blockArc">
              <a:avLst>
                <a:gd name="adj1" fmla="val 42723"/>
                <a:gd name="adj2" fmla="val 16218843"/>
                <a:gd name="adj3" fmla="val 133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5"/>
            <p:cNvSpPr txBox="1"/>
            <p:nvPr/>
          </p:nvSpPr>
          <p:spPr>
            <a:xfrm>
              <a:off x="30485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9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2" name="Google Shape;302;p25"/>
            <p:cNvSpPr txBox="1"/>
            <p:nvPr/>
          </p:nvSpPr>
          <p:spPr>
            <a:xfrm>
              <a:off x="27001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Africa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25"/>
            <p:cNvSpPr txBox="1"/>
            <p:nvPr/>
          </p:nvSpPr>
          <p:spPr>
            <a:xfrm>
              <a:off x="25525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4" name="Google Shape;304;p25"/>
          <p:cNvGrpSpPr/>
          <p:nvPr/>
        </p:nvGrpSpPr>
        <p:grpSpPr>
          <a:xfrm>
            <a:off x="4695475" y="3000313"/>
            <a:ext cx="1896000" cy="1685962"/>
            <a:chOff x="4695475" y="3000314"/>
            <a:chExt cx="1896000" cy="1685962"/>
          </a:xfrm>
        </p:grpSpPr>
        <p:sp>
          <p:nvSpPr>
            <p:cNvPr id="305" name="Google Shape;305;p25"/>
            <p:cNvSpPr/>
            <p:nvPr/>
          </p:nvSpPr>
          <p:spPr>
            <a:xfrm>
              <a:off x="51915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25"/>
            <p:cNvSpPr/>
            <p:nvPr/>
          </p:nvSpPr>
          <p:spPr>
            <a:xfrm rot="-5400000">
              <a:off x="5191525" y="3000514"/>
              <a:ext cx="903900" cy="903900"/>
            </a:xfrm>
            <a:prstGeom prst="blockArc">
              <a:avLst>
                <a:gd name="adj1" fmla="val 21559752"/>
                <a:gd name="adj2" fmla="val 14205236"/>
                <a:gd name="adj3" fmla="val 1419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25"/>
            <p:cNvSpPr txBox="1"/>
            <p:nvPr/>
          </p:nvSpPr>
          <p:spPr>
            <a:xfrm>
              <a:off x="51915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60%</a:t>
              </a:r>
              <a:endParaRPr sz="1900" b="1">
                <a:solidFill>
                  <a:schemeClr val="accent5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8" name="Google Shape;308;p25"/>
            <p:cNvSpPr txBox="1"/>
            <p:nvPr/>
          </p:nvSpPr>
          <p:spPr>
            <a:xfrm>
              <a:off x="48430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Europe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9" name="Google Shape;309;p25"/>
            <p:cNvSpPr txBox="1"/>
            <p:nvPr/>
          </p:nvSpPr>
          <p:spPr>
            <a:xfrm>
              <a:off x="46954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25"/>
          <p:cNvGrpSpPr/>
          <p:nvPr/>
        </p:nvGrpSpPr>
        <p:grpSpPr>
          <a:xfrm>
            <a:off x="6838425" y="3000313"/>
            <a:ext cx="1896000" cy="1685962"/>
            <a:chOff x="6838425" y="3000314"/>
            <a:chExt cx="1896000" cy="1685962"/>
          </a:xfrm>
        </p:grpSpPr>
        <p:sp>
          <p:nvSpPr>
            <p:cNvPr id="311" name="Google Shape;311;p25"/>
            <p:cNvSpPr/>
            <p:nvPr/>
          </p:nvSpPr>
          <p:spPr>
            <a:xfrm>
              <a:off x="73344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5"/>
            <p:cNvSpPr/>
            <p:nvPr/>
          </p:nvSpPr>
          <p:spPr>
            <a:xfrm flipH="1">
              <a:off x="7334475" y="3000313"/>
              <a:ext cx="903900" cy="9039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5"/>
            <p:cNvSpPr txBox="1"/>
            <p:nvPr/>
          </p:nvSpPr>
          <p:spPr>
            <a:xfrm>
              <a:off x="73344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14" name="Google Shape;314;p25"/>
            <p:cNvSpPr txBox="1"/>
            <p:nvPr/>
          </p:nvSpPr>
          <p:spPr>
            <a:xfrm>
              <a:off x="69860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Asia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p25"/>
            <p:cNvSpPr txBox="1"/>
            <p:nvPr/>
          </p:nvSpPr>
          <p:spPr>
            <a:xfrm>
              <a:off x="68384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1583063" y="1103903"/>
            <a:ext cx="507791" cy="337287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0"/>
                </a:moveTo>
                <a:lnTo>
                  <a:pt x="1" y="10941"/>
                </a:lnTo>
                <a:lnTo>
                  <a:pt x="10942" y="10941"/>
                </a:lnTo>
                <a:lnTo>
                  <a:pt x="1094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22" name="Google Shape;322;p26"/>
          <p:cNvGrpSpPr/>
          <p:nvPr/>
        </p:nvGrpSpPr>
        <p:grpSpPr>
          <a:xfrm>
            <a:off x="2265062" y="940190"/>
            <a:ext cx="3129864" cy="664713"/>
            <a:chOff x="2482431" y="902347"/>
            <a:chExt cx="3129864" cy="664713"/>
          </a:xfrm>
        </p:grpSpPr>
        <p:sp>
          <p:nvSpPr>
            <p:cNvPr id="323" name="Google Shape;323;p26"/>
            <p:cNvSpPr/>
            <p:nvPr/>
          </p:nvSpPr>
          <p:spPr>
            <a:xfrm>
              <a:off x="2482431" y="963660"/>
              <a:ext cx="3124724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Awareness/Attention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2487570" y="902347"/>
              <a:ext cx="3124724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" name="Google Shape;325;p26"/>
          <p:cNvGrpSpPr/>
          <p:nvPr/>
        </p:nvGrpSpPr>
        <p:grpSpPr>
          <a:xfrm>
            <a:off x="676615" y="1043939"/>
            <a:ext cx="498781" cy="457215"/>
            <a:chOff x="6239575" y="4416275"/>
            <a:chExt cx="489625" cy="449175"/>
          </a:xfrm>
        </p:grpSpPr>
        <p:sp>
          <p:nvSpPr>
            <p:cNvPr id="326" name="Google Shape;326;p26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9" name="Google Shape;329;p26"/>
          <p:cNvGrpSpPr/>
          <p:nvPr/>
        </p:nvGrpSpPr>
        <p:grpSpPr>
          <a:xfrm>
            <a:off x="5532206" y="818659"/>
            <a:ext cx="2942100" cy="907775"/>
            <a:chOff x="5901975" y="811475"/>
            <a:chExt cx="2942100" cy="907775"/>
          </a:xfrm>
        </p:grpSpPr>
        <p:sp>
          <p:nvSpPr>
            <p:cNvPr id="330" name="Google Shape;330;p26"/>
            <p:cNvSpPr/>
            <p:nvPr/>
          </p:nvSpPr>
          <p:spPr>
            <a:xfrm>
              <a:off x="5901975" y="8114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close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5901975" y="11027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5901975" y="13940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2407854" y="1960493"/>
            <a:ext cx="2843171" cy="664714"/>
            <a:chOff x="2625223" y="2090460"/>
            <a:chExt cx="2843171" cy="664714"/>
          </a:xfrm>
        </p:grpSpPr>
        <p:sp>
          <p:nvSpPr>
            <p:cNvPr id="334" name="Google Shape;334;p26"/>
            <p:cNvSpPr/>
            <p:nvPr/>
          </p:nvSpPr>
          <p:spPr>
            <a:xfrm>
              <a:off x="2625223" y="2151774"/>
              <a:ext cx="2839875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2628519" y="2090460"/>
              <a:ext cx="2839875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36" name="Google Shape;336;p26"/>
          <p:cNvSpPr/>
          <p:nvPr/>
        </p:nvSpPr>
        <p:spPr>
          <a:xfrm>
            <a:off x="1582918" y="2124220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37" name="Google Shape;337;p26"/>
          <p:cNvGrpSpPr/>
          <p:nvPr/>
        </p:nvGrpSpPr>
        <p:grpSpPr>
          <a:xfrm>
            <a:off x="726715" y="2064243"/>
            <a:ext cx="398579" cy="457213"/>
            <a:chOff x="-48237000" y="2342650"/>
            <a:chExt cx="256800" cy="300225"/>
          </a:xfrm>
        </p:grpSpPr>
        <p:sp>
          <p:nvSpPr>
            <p:cNvPr id="338" name="Google Shape;338;p2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26"/>
          <p:cNvGrpSpPr/>
          <p:nvPr/>
        </p:nvGrpSpPr>
        <p:grpSpPr>
          <a:xfrm>
            <a:off x="5532206" y="1838962"/>
            <a:ext cx="2942100" cy="907775"/>
            <a:chOff x="5901975" y="1999600"/>
            <a:chExt cx="2942100" cy="907775"/>
          </a:xfrm>
        </p:grpSpPr>
        <p:sp>
          <p:nvSpPr>
            <p:cNvPr id="342" name="Google Shape;342;p26"/>
            <p:cNvSpPr/>
            <p:nvPr/>
          </p:nvSpPr>
          <p:spPr>
            <a:xfrm>
              <a:off x="5901975" y="19996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5901975" y="22908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5901975" y="25821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god, too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5" name="Google Shape;345;p26"/>
          <p:cNvSpPr/>
          <p:nvPr/>
        </p:nvSpPr>
        <p:spPr>
          <a:xfrm>
            <a:off x="1583071" y="3144523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534794" y="2980797"/>
            <a:ext cx="2589735" cy="664712"/>
            <a:chOff x="2752163" y="2965066"/>
            <a:chExt cx="2589735" cy="664712"/>
          </a:xfrm>
        </p:grpSpPr>
        <p:sp>
          <p:nvSpPr>
            <p:cNvPr id="347" name="Google Shape;347;p26"/>
            <p:cNvSpPr/>
            <p:nvPr/>
          </p:nvSpPr>
          <p:spPr>
            <a:xfrm>
              <a:off x="2752163" y="3026379"/>
              <a:ext cx="258673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2755166" y="2965066"/>
              <a:ext cx="258673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49" name="Google Shape;349;p26"/>
          <p:cNvSpPr/>
          <p:nvPr/>
        </p:nvSpPr>
        <p:spPr>
          <a:xfrm>
            <a:off x="669694" y="3084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0" name="Google Shape;350;p26"/>
          <p:cNvGrpSpPr/>
          <p:nvPr/>
        </p:nvGrpSpPr>
        <p:grpSpPr>
          <a:xfrm>
            <a:off x="5532206" y="2859265"/>
            <a:ext cx="2942100" cy="907775"/>
            <a:chOff x="5901975" y="3035300"/>
            <a:chExt cx="2942100" cy="907775"/>
          </a:xfrm>
        </p:grpSpPr>
        <p:sp>
          <p:nvSpPr>
            <p:cNvPr id="351" name="Google Shape;351;p26"/>
            <p:cNvSpPr/>
            <p:nvPr/>
          </p:nvSpPr>
          <p:spPr>
            <a:xfrm>
              <a:off x="5901975" y="30353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5901975" y="33265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high temperatures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5901975" y="3617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It's close to planet Earth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4" name="Google Shape;354;p26"/>
          <p:cNvSpPr/>
          <p:nvPr/>
        </p:nvSpPr>
        <p:spPr>
          <a:xfrm>
            <a:off x="1582918" y="4161143"/>
            <a:ext cx="507791" cy="344626"/>
          </a:xfrm>
          <a:custGeom>
            <a:avLst/>
            <a:gdLst/>
            <a:ahLst/>
            <a:cxnLst/>
            <a:rect l="l" t="t" r="r" b="b"/>
            <a:pathLst>
              <a:path w="10942" h="11181" extrusionOk="0">
                <a:moveTo>
                  <a:pt x="1" y="1"/>
                </a:moveTo>
                <a:lnTo>
                  <a:pt x="1" y="11181"/>
                </a:lnTo>
                <a:lnTo>
                  <a:pt x="10942" y="11181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55" name="Google Shape;355;p26"/>
          <p:cNvGrpSpPr/>
          <p:nvPr/>
        </p:nvGrpSpPr>
        <p:grpSpPr>
          <a:xfrm>
            <a:off x="2653415" y="4001100"/>
            <a:ext cx="2351999" cy="664712"/>
            <a:chOff x="2870784" y="3839695"/>
            <a:chExt cx="2351999" cy="664712"/>
          </a:xfrm>
        </p:grpSpPr>
        <p:sp>
          <p:nvSpPr>
            <p:cNvPr id="356" name="Google Shape;356;p26"/>
            <p:cNvSpPr/>
            <p:nvPr/>
          </p:nvSpPr>
          <p:spPr>
            <a:xfrm>
              <a:off x="2870784" y="3901008"/>
              <a:ext cx="234927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2873511" y="3839695"/>
              <a:ext cx="234927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58" name="Google Shape;358;p26"/>
          <p:cNvSpPr/>
          <p:nvPr/>
        </p:nvSpPr>
        <p:spPr>
          <a:xfrm>
            <a:off x="691228" y="41048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9" name="Google Shape;359;p26"/>
          <p:cNvGrpSpPr/>
          <p:nvPr/>
        </p:nvGrpSpPr>
        <p:grpSpPr>
          <a:xfrm>
            <a:off x="5532206" y="3879569"/>
            <a:ext cx="2942100" cy="907775"/>
            <a:chOff x="5901975" y="4209875"/>
            <a:chExt cx="2942100" cy="907775"/>
          </a:xfrm>
        </p:grpSpPr>
        <p:sp>
          <p:nvSpPr>
            <p:cNvPr id="360" name="Google Shape;360;p26"/>
            <p:cNvSpPr/>
            <p:nvPr/>
          </p:nvSpPr>
          <p:spPr>
            <a:xfrm>
              <a:off x="5901975" y="4209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901975" y="45011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blue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901975" y="47924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We’re living on this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368" name="Google Shape;368;p27"/>
          <p:cNvGrpSpPr/>
          <p:nvPr/>
        </p:nvGrpSpPr>
        <p:grpSpPr>
          <a:xfrm>
            <a:off x="528391" y="2563928"/>
            <a:ext cx="8080538" cy="2048424"/>
            <a:chOff x="528391" y="2435261"/>
            <a:chExt cx="8080538" cy="2048424"/>
          </a:xfrm>
        </p:grpSpPr>
        <p:sp>
          <p:nvSpPr>
            <p:cNvPr id="369" name="Google Shape;369;p27"/>
            <p:cNvSpPr/>
            <p:nvPr/>
          </p:nvSpPr>
          <p:spPr>
            <a:xfrm>
              <a:off x="52839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52839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53006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53006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19613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219613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19780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219780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3863872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3863872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3865547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553161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5531613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5533288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719935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7201028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27"/>
          <p:cNvGrpSpPr/>
          <p:nvPr/>
        </p:nvGrpSpPr>
        <p:grpSpPr>
          <a:xfrm>
            <a:off x="1026832" y="879012"/>
            <a:ext cx="480060" cy="457191"/>
            <a:chOff x="-62890750" y="2296300"/>
            <a:chExt cx="330825" cy="317450"/>
          </a:xfrm>
        </p:grpSpPr>
        <p:sp>
          <p:nvSpPr>
            <p:cNvPr id="386" name="Google Shape;386;p27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2700442" y="879011"/>
            <a:ext cx="457211" cy="457194"/>
            <a:chOff x="-62150375" y="2664925"/>
            <a:chExt cx="316650" cy="318225"/>
          </a:xfrm>
        </p:grpSpPr>
        <p:sp>
          <p:nvSpPr>
            <p:cNvPr id="390" name="Google Shape;390;p27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7"/>
          <p:cNvSpPr/>
          <p:nvPr/>
        </p:nvSpPr>
        <p:spPr>
          <a:xfrm>
            <a:off x="4351201" y="929367"/>
            <a:ext cx="457194" cy="3564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27"/>
          <p:cNvGrpSpPr/>
          <p:nvPr/>
        </p:nvGrpSpPr>
        <p:grpSpPr>
          <a:xfrm>
            <a:off x="6001944" y="879006"/>
            <a:ext cx="468927" cy="457204"/>
            <a:chOff x="-60988625" y="2310475"/>
            <a:chExt cx="316650" cy="311150"/>
          </a:xfrm>
        </p:grpSpPr>
        <p:sp>
          <p:nvSpPr>
            <p:cNvPr id="396" name="Google Shape;396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7"/>
          <p:cNvGrpSpPr/>
          <p:nvPr/>
        </p:nvGrpSpPr>
        <p:grpSpPr>
          <a:xfrm>
            <a:off x="7664420" y="879005"/>
            <a:ext cx="481916" cy="457206"/>
            <a:chOff x="5049750" y="832600"/>
            <a:chExt cx="505100" cy="483100"/>
          </a:xfrm>
        </p:grpSpPr>
        <p:sp>
          <p:nvSpPr>
            <p:cNvPr id="403" name="Google Shape;403;p27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" name="Google Shape;405;p27"/>
          <p:cNvGrpSpPr/>
          <p:nvPr/>
        </p:nvGrpSpPr>
        <p:grpSpPr>
          <a:xfrm>
            <a:off x="530078" y="1538324"/>
            <a:ext cx="8078863" cy="720300"/>
            <a:chOff x="530078" y="1562056"/>
            <a:chExt cx="8078863" cy="720300"/>
          </a:xfrm>
        </p:grpSpPr>
        <p:sp>
          <p:nvSpPr>
            <p:cNvPr id="406" name="Google Shape;406;p27"/>
            <p:cNvSpPr/>
            <p:nvPr/>
          </p:nvSpPr>
          <p:spPr>
            <a:xfrm>
              <a:off x="530078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219781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386555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5533300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7201041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11" name="Google Shape;411;p27"/>
          <p:cNvGraphicFramePr/>
          <p:nvPr/>
        </p:nvGraphicFramePr>
        <p:xfrm>
          <a:off x="409563" y="1470282"/>
          <a:ext cx="8324875" cy="876375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76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Visual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2" name="Google Shape;412;p27"/>
          <p:cNvGraphicFramePr/>
          <p:nvPr/>
        </p:nvGraphicFramePr>
        <p:xfrm>
          <a:off x="417363" y="2499080"/>
          <a:ext cx="8324875" cy="21772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Nurture leads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Page visit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Manage mails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Keywords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Landing page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Segment list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Source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Publish social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On-page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Web pages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Leads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Competition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Social media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Off-page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Reach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/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418" name="Google Shape;418;p28"/>
          <p:cNvGrpSpPr/>
          <p:nvPr/>
        </p:nvGrpSpPr>
        <p:grpSpPr>
          <a:xfrm>
            <a:off x="6374485" y="1166932"/>
            <a:ext cx="2088000" cy="919416"/>
            <a:chOff x="6374485" y="1166932"/>
            <a:chExt cx="2088000" cy="919416"/>
          </a:xfrm>
        </p:grpSpPr>
        <p:sp>
          <p:nvSpPr>
            <p:cNvPr id="419" name="Google Shape;419;p28"/>
            <p:cNvSpPr/>
            <p:nvPr/>
          </p:nvSpPr>
          <p:spPr>
            <a:xfrm>
              <a:off x="6374485" y="15844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composed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28"/>
            <p:cNvSpPr txBox="1"/>
            <p:nvPr/>
          </p:nvSpPr>
          <p:spPr>
            <a:xfrm>
              <a:off x="637448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Prospects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1" name="Google Shape;421;p28"/>
          <p:cNvGrpSpPr/>
          <p:nvPr/>
        </p:nvGrpSpPr>
        <p:grpSpPr>
          <a:xfrm>
            <a:off x="681515" y="1166932"/>
            <a:ext cx="2088000" cy="919411"/>
            <a:chOff x="681515" y="1166932"/>
            <a:chExt cx="2088000" cy="919411"/>
          </a:xfrm>
        </p:grpSpPr>
        <p:sp>
          <p:nvSpPr>
            <p:cNvPr id="422" name="Google Shape;422;p28"/>
            <p:cNvSpPr/>
            <p:nvPr/>
          </p:nvSpPr>
          <p:spPr>
            <a:xfrm>
              <a:off x="681515" y="1584444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28"/>
            <p:cNvSpPr txBox="1"/>
            <p:nvPr/>
          </p:nvSpPr>
          <p:spPr>
            <a:xfrm>
              <a:off x="68151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Strangers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4" name="Google Shape;424;p28"/>
          <p:cNvGrpSpPr/>
          <p:nvPr/>
        </p:nvGrpSpPr>
        <p:grpSpPr>
          <a:xfrm>
            <a:off x="681515" y="3683916"/>
            <a:ext cx="2088000" cy="907932"/>
            <a:chOff x="681515" y="3683916"/>
            <a:chExt cx="2088000" cy="907932"/>
          </a:xfrm>
        </p:grpSpPr>
        <p:sp>
          <p:nvSpPr>
            <p:cNvPr id="425" name="Google Shape;425;p28"/>
            <p:cNvSpPr/>
            <p:nvPr/>
          </p:nvSpPr>
          <p:spPr>
            <a:xfrm>
              <a:off x="681515" y="40899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object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6" name="Google Shape;426;p28"/>
            <p:cNvSpPr txBox="1"/>
            <p:nvPr/>
          </p:nvSpPr>
          <p:spPr>
            <a:xfrm>
              <a:off x="681515" y="3683916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Promoters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7" name="Google Shape;427;p28"/>
          <p:cNvGrpSpPr/>
          <p:nvPr/>
        </p:nvGrpSpPr>
        <p:grpSpPr>
          <a:xfrm>
            <a:off x="6374485" y="3681658"/>
            <a:ext cx="2088000" cy="912451"/>
            <a:chOff x="6374485" y="3681658"/>
            <a:chExt cx="2088000" cy="912451"/>
          </a:xfrm>
        </p:grpSpPr>
        <p:sp>
          <p:nvSpPr>
            <p:cNvPr id="428" name="Google Shape;428;p28"/>
            <p:cNvSpPr txBox="1"/>
            <p:nvPr/>
          </p:nvSpPr>
          <p:spPr>
            <a:xfrm>
              <a:off x="6374485" y="3681658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6374485" y="409220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0" name="Google Shape;430;p28"/>
          <p:cNvGrpSpPr/>
          <p:nvPr/>
        </p:nvGrpSpPr>
        <p:grpSpPr>
          <a:xfrm>
            <a:off x="2161278" y="468950"/>
            <a:ext cx="4821444" cy="4815200"/>
            <a:chOff x="2161278" y="468950"/>
            <a:chExt cx="4821444" cy="4815200"/>
          </a:xfrm>
        </p:grpSpPr>
        <p:sp>
          <p:nvSpPr>
            <p:cNvPr id="431" name="Google Shape;431;p28"/>
            <p:cNvSpPr/>
            <p:nvPr/>
          </p:nvSpPr>
          <p:spPr>
            <a:xfrm rot="864">
              <a:off x="3973983" y="2272467"/>
              <a:ext cx="1193100" cy="119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2" name="Google Shape;432;p28"/>
            <p:cNvSpPr/>
            <p:nvPr/>
          </p:nvSpPr>
          <p:spPr>
            <a:xfrm rot="-3280089">
              <a:off x="4149525" y="2771290"/>
              <a:ext cx="2460768" cy="1086439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 txBox="1"/>
            <p:nvPr/>
          </p:nvSpPr>
          <p:spPr>
            <a:xfrm rot="-3778860">
              <a:off x="4719441" y="3135201"/>
              <a:ext cx="1422452" cy="5076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4" name="Google Shape;434;p28"/>
            <p:cNvSpPr/>
            <p:nvPr/>
          </p:nvSpPr>
          <p:spPr>
            <a:xfrm rot="-3280090">
              <a:off x="3190601" y="2166825"/>
              <a:ext cx="1420444" cy="2299207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 txBox="1"/>
            <p:nvPr/>
          </p:nvSpPr>
          <p:spPr>
            <a:xfrm rot="3725334" flipH="1">
              <a:off x="3036574" y="3135263"/>
              <a:ext cx="1422129" cy="507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Delight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6" name="Google Shape;436;p28"/>
            <p:cNvSpPr/>
            <p:nvPr/>
          </p:nvSpPr>
          <p:spPr>
            <a:xfrm rot="-3280088">
              <a:off x="3758950" y="1077699"/>
              <a:ext cx="1613838" cy="1970751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 txBox="1"/>
            <p:nvPr/>
          </p:nvSpPr>
          <p:spPr>
            <a:xfrm>
              <a:off x="3862759" y="1593000"/>
              <a:ext cx="1422600" cy="50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8" name="Google Shape;438;p28"/>
            <p:cNvSpPr/>
            <p:nvPr/>
          </p:nvSpPr>
          <p:spPr>
            <a:xfrm rot="-2699997">
              <a:off x="2636543" y="2093036"/>
              <a:ext cx="147213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32" y="286"/>
                  </a:moveTo>
                  <a:cubicBezTo>
                    <a:pt x="32" y="157"/>
                    <a:pt x="127" y="49"/>
                    <a:pt x="250" y="29"/>
                  </a:cubicBezTo>
                  <a:cubicBezTo>
                    <a:pt x="245" y="19"/>
                    <a:pt x="239" y="9"/>
                    <a:pt x="232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02"/>
                    <a:pt x="1" y="317"/>
                    <a:pt x="3" y="332"/>
                  </a:cubicBezTo>
                  <a:cubicBezTo>
                    <a:pt x="13" y="325"/>
                    <a:pt x="23" y="319"/>
                    <a:pt x="33" y="314"/>
                  </a:cubicBezTo>
                  <a:cubicBezTo>
                    <a:pt x="33" y="305"/>
                    <a:pt x="32" y="296"/>
                    <a:pt x="32" y="28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 rot="-2699997">
              <a:off x="3788418" y="3336095"/>
              <a:ext cx="1955828" cy="1472159"/>
            </a:xfrm>
            <a:custGeom>
              <a:avLst/>
              <a:gdLst/>
              <a:ahLst/>
              <a:cxnLst/>
              <a:rect l="l" t="t" r="r" b="b"/>
              <a:pathLst>
                <a:path w="333" h="250" extrusionOk="0">
                  <a:moveTo>
                    <a:pt x="287" y="218"/>
                  </a:moveTo>
                  <a:cubicBezTo>
                    <a:pt x="157" y="218"/>
                    <a:pt x="50" y="124"/>
                    <a:pt x="30" y="0"/>
                  </a:cubicBezTo>
                  <a:cubicBezTo>
                    <a:pt x="19" y="5"/>
                    <a:pt x="10" y="11"/>
                    <a:pt x="0" y="18"/>
                  </a:cubicBezTo>
                  <a:cubicBezTo>
                    <a:pt x="28" y="151"/>
                    <a:pt x="146" y="250"/>
                    <a:pt x="287" y="250"/>
                  </a:cubicBezTo>
                  <a:cubicBezTo>
                    <a:pt x="302" y="250"/>
                    <a:pt x="318" y="249"/>
                    <a:pt x="333" y="247"/>
                  </a:cubicBezTo>
                  <a:cubicBezTo>
                    <a:pt x="326" y="237"/>
                    <a:pt x="320" y="227"/>
                    <a:pt x="315" y="217"/>
                  </a:cubicBezTo>
                  <a:cubicBezTo>
                    <a:pt x="306" y="218"/>
                    <a:pt x="296" y="218"/>
                    <a:pt x="287" y="2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 rot="-2699997">
              <a:off x="5038323" y="1699839"/>
              <a:ext cx="146862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218" y="45"/>
                  </a:moveTo>
                  <a:cubicBezTo>
                    <a:pt x="218" y="175"/>
                    <a:pt x="123" y="282"/>
                    <a:pt x="0" y="303"/>
                  </a:cubicBezTo>
                  <a:cubicBezTo>
                    <a:pt x="5" y="313"/>
                    <a:pt x="11" y="323"/>
                    <a:pt x="18" y="332"/>
                  </a:cubicBezTo>
                  <a:cubicBezTo>
                    <a:pt x="150" y="304"/>
                    <a:pt x="250" y="186"/>
                    <a:pt x="250" y="45"/>
                  </a:cubicBezTo>
                  <a:cubicBezTo>
                    <a:pt x="250" y="30"/>
                    <a:pt x="248" y="15"/>
                    <a:pt x="246" y="0"/>
                  </a:cubicBezTo>
                  <a:cubicBezTo>
                    <a:pt x="237" y="6"/>
                    <a:pt x="226" y="12"/>
                    <a:pt x="216" y="18"/>
                  </a:cubicBezTo>
                  <a:cubicBezTo>
                    <a:pt x="217" y="27"/>
                    <a:pt x="218" y="36"/>
                    <a:pt x="218" y="45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 rot="-2699997">
              <a:off x="3401096" y="942238"/>
              <a:ext cx="1945310" cy="1464571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45" y="32"/>
                  </a:moveTo>
                  <a:cubicBezTo>
                    <a:pt x="174" y="32"/>
                    <a:pt x="281" y="126"/>
                    <a:pt x="302" y="249"/>
                  </a:cubicBezTo>
                  <a:cubicBezTo>
                    <a:pt x="312" y="244"/>
                    <a:pt x="322" y="238"/>
                    <a:pt x="331" y="231"/>
                  </a:cubicBezTo>
                  <a:cubicBezTo>
                    <a:pt x="303" y="99"/>
                    <a:pt x="186" y="0"/>
                    <a:pt x="45" y="0"/>
                  </a:cubicBezTo>
                  <a:cubicBezTo>
                    <a:pt x="29" y="0"/>
                    <a:pt x="14" y="1"/>
                    <a:pt x="0" y="3"/>
                  </a:cubicBezTo>
                  <a:cubicBezTo>
                    <a:pt x="6" y="13"/>
                    <a:pt x="12" y="23"/>
                    <a:pt x="17" y="33"/>
                  </a:cubicBezTo>
                  <a:cubicBezTo>
                    <a:pt x="26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447" name="Google Shape;447;p29"/>
          <p:cNvSpPr/>
          <p:nvPr/>
        </p:nvSpPr>
        <p:spPr>
          <a:xfrm>
            <a:off x="3020089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29"/>
          <p:cNvSpPr/>
          <p:nvPr/>
        </p:nvSpPr>
        <p:spPr>
          <a:xfrm>
            <a:off x="4023267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29"/>
          <p:cNvSpPr/>
          <p:nvPr/>
        </p:nvSpPr>
        <p:spPr>
          <a:xfrm>
            <a:off x="5037916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2005440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29"/>
          <p:cNvSpPr/>
          <p:nvPr/>
        </p:nvSpPr>
        <p:spPr>
          <a:xfrm>
            <a:off x="1020212" y="2839072"/>
            <a:ext cx="1111966" cy="105713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29"/>
          <p:cNvSpPr/>
          <p:nvPr/>
        </p:nvSpPr>
        <p:spPr>
          <a:xfrm>
            <a:off x="6041095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7735E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p29"/>
          <p:cNvSpPr/>
          <p:nvPr/>
        </p:nvSpPr>
        <p:spPr>
          <a:xfrm>
            <a:off x="7015413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BD4120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4" name="Google Shape;454;p29"/>
          <p:cNvGrpSpPr/>
          <p:nvPr/>
        </p:nvGrpSpPr>
        <p:grpSpPr>
          <a:xfrm>
            <a:off x="2419558" y="3979319"/>
            <a:ext cx="2295600" cy="798200"/>
            <a:chOff x="3800475" y="981250"/>
            <a:chExt cx="2295600" cy="798200"/>
          </a:xfrm>
        </p:grpSpPr>
        <p:sp>
          <p:nvSpPr>
            <p:cNvPr id="455" name="Google Shape;455;p29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9599E9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rgbClr val="9599E9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p29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57" name="Google Shape;457;p29"/>
          <p:cNvGrpSpPr/>
          <p:nvPr/>
        </p:nvGrpSpPr>
        <p:grpSpPr>
          <a:xfrm>
            <a:off x="410275" y="3979319"/>
            <a:ext cx="2295600" cy="798200"/>
            <a:chOff x="616950" y="981238"/>
            <a:chExt cx="2295600" cy="798200"/>
          </a:xfrm>
        </p:grpSpPr>
        <p:sp>
          <p:nvSpPr>
            <p:cNvPr id="458" name="Google Shape;458;p29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3B499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rgbClr val="3B499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p29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0" name="Google Shape;460;p29"/>
          <p:cNvGrpSpPr/>
          <p:nvPr/>
        </p:nvGrpSpPr>
        <p:grpSpPr>
          <a:xfrm>
            <a:off x="1411163" y="899381"/>
            <a:ext cx="2295600" cy="798200"/>
            <a:chOff x="457200" y="3686975"/>
            <a:chExt cx="2295600" cy="798200"/>
          </a:xfrm>
        </p:grpSpPr>
        <p:sp>
          <p:nvSpPr>
            <p:cNvPr id="461" name="Google Shape;461;p29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p29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3" name="Google Shape;463;p29"/>
          <p:cNvGrpSpPr/>
          <p:nvPr/>
        </p:nvGrpSpPr>
        <p:grpSpPr>
          <a:xfrm>
            <a:off x="4428842" y="3979319"/>
            <a:ext cx="2295600" cy="798200"/>
            <a:chOff x="6391200" y="981250"/>
            <a:chExt cx="2295600" cy="798200"/>
          </a:xfrm>
        </p:grpSpPr>
        <p:sp>
          <p:nvSpPr>
            <p:cNvPr id="464" name="Google Shape;464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CA497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rgbClr val="FCA49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5" name="Google Shape;465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6" name="Google Shape;466;p29"/>
          <p:cNvGrpSpPr/>
          <p:nvPr/>
        </p:nvGrpSpPr>
        <p:grpSpPr>
          <a:xfrm>
            <a:off x="5437238" y="899381"/>
            <a:ext cx="2295600" cy="798200"/>
            <a:chOff x="6391200" y="2334113"/>
            <a:chExt cx="2295600" cy="798200"/>
          </a:xfrm>
        </p:grpSpPr>
        <p:sp>
          <p:nvSpPr>
            <p:cNvPr id="467" name="Google Shape;467;p29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rgbClr val="F7735E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p29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9" name="Google Shape;469;p29"/>
          <p:cNvGrpSpPr/>
          <p:nvPr/>
        </p:nvGrpSpPr>
        <p:grpSpPr>
          <a:xfrm>
            <a:off x="3424200" y="899381"/>
            <a:ext cx="2295600" cy="798200"/>
            <a:chOff x="6391200" y="3686975"/>
            <a:chExt cx="2295600" cy="798200"/>
          </a:xfrm>
        </p:grpSpPr>
        <p:sp>
          <p:nvSpPr>
            <p:cNvPr id="470" name="Google Shape;470;p29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AAC1EC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rgbClr val="AAC1EC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p29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2" name="Google Shape;472;p29"/>
          <p:cNvGrpSpPr/>
          <p:nvPr/>
        </p:nvGrpSpPr>
        <p:grpSpPr>
          <a:xfrm>
            <a:off x="6438125" y="3979319"/>
            <a:ext cx="2295600" cy="798200"/>
            <a:chOff x="6391200" y="981250"/>
            <a:chExt cx="2295600" cy="798200"/>
          </a:xfrm>
        </p:grpSpPr>
        <p:sp>
          <p:nvSpPr>
            <p:cNvPr id="473" name="Google Shape;473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BD412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Pricing</a:t>
              </a:r>
              <a:endParaRPr sz="2000" b="1">
                <a:solidFill>
                  <a:srgbClr val="BD412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4" name="Google Shape;474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the only planet with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5" name="Google Shape;475;p29"/>
          <p:cNvGrpSpPr/>
          <p:nvPr/>
        </p:nvGrpSpPr>
        <p:grpSpPr>
          <a:xfrm>
            <a:off x="1381890" y="3114261"/>
            <a:ext cx="388610" cy="457205"/>
            <a:chOff x="2209567" y="1972337"/>
            <a:chExt cx="307444" cy="366556"/>
          </a:xfrm>
        </p:grpSpPr>
        <p:sp>
          <p:nvSpPr>
            <p:cNvPr id="476" name="Google Shape;476;p29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9" name="Google Shape;479;p29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480" name="Google Shape;480;p29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483" name="Google Shape;483;p29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</p:grpSp>
      </p:grpSp>
      <p:grpSp>
        <p:nvGrpSpPr>
          <p:cNvPr id="484" name="Google Shape;484;p29"/>
          <p:cNvGrpSpPr/>
          <p:nvPr/>
        </p:nvGrpSpPr>
        <p:grpSpPr>
          <a:xfrm>
            <a:off x="3369741" y="3114269"/>
            <a:ext cx="409070" cy="457191"/>
            <a:chOff x="2523000" y="1954875"/>
            <a:chExt cx="262325" cy="295000"/>
          </a:xfrm>
        </p:grpSpPr>
        <p:sp>
          <p:nvSpPr>
            <p:cNvPr id="485" name="Google Shape;485;p29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9"/>
          <p:cNvGrpSpPr/>
          <p:nvPr/>
        </p:nvGrpSpPr>
        <p:grpSpPr>
          <a:xfrm>
            <a:off x="5388207" y="3114265"/>
            <a:ext cx="407793" cy="457198"/>
            <a:chOff x="3299850" y="238575"/>
            <a:chExt cx="427725" cy="482225"/>
          </a:xfrm>
        </p:grpSpPr>
        <p:sp>
          <p:nvSpPr>
            <p:cNvPr id="488" name="Google Shape;488;p29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" name="Google Shape;493;p29"/>
          <p:cNvGrpSpPr/>
          <p:nvPr/>
        </p:nvGrpSpPr>
        <p:grpSpPr>
          <a:xfrm>
            <a:off x="2318322" y="2078721"/>
            <a:ext cx="482612" cy="457206"/>
            <a:chOff x="6524150" y="1938725"/>
            <a:chExt cx="297725" cy="276625"/>
          </a:xfrm>
        </p:grpSpPr>
        <p:sp>
          <p:nvSpPr>
            <p:cNvPr id="494" name="Google Shape;494;p29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9"/>
          <p:cNvSpPr/>
          <p:nvPr/>
        </p:nvSpPr>
        <p:spPr>
          <a:xfrm>
            <a:off x="4385931" y="2078722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" name="Google Shape;499;p29"/>
          <p:cNvGrpSpPr/>
          <p:nvPr/>
        </p:nvGrpSpPr>
        <p:grpSpPr>
          <a:xfrm>
            <a:off x="6366687" y="2078723"/>
            <a:ext cx="457191" cy="457202"/>
            <a:chOff x="-42062025" y="2316000"/>
            <a:chExt cx="319000" cy="317700"/>
          </a:xfrm>
        </p:grpSpPr>
        <p:sp>
          <p:nvSpPr>
            <p:cNvPr id="500" name="Google Shape;500;p2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29"/>
          <p:cNvGrpSpPr/>
          <p:nvPr/>
        </p:nvGrpSpPr>
        <p:grpSpPr>
          <a:xfrm>
            <a:off x="7325309" y="3114265"/>
            <a:ext cx="469533" cy="457199"/>
            <a:chOff x="6222125" y="2025975"/>
            <a:chExt cx="499450" cy="474125"/>
          </a:xfrm>
        </p:grpSpPr>
        <p:sp>
          <p:nvSpPr>
            <p:cNvPr id="503" name="Google Shape;503;p2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511" name="Google Shape;511;p30"/>
          <p:cNvSpPr/>
          <p:nvPr/>
        </p:nvSpPr>
        <p:spPr>
          <a:xfrm>
            <a:off x="487000" y="3688225"/>
            <a:ext cx="8237700" cy="888600"/>
          </a:xfrm>
          <a:prstGeom prst="roundRect">
            <a:avLst>
              <a:gd name="adj" fmla="val 1923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0"/>
          <p:cNvSpPr/>
          <p:nvPr/>
        </p:nvSpPr>
        <p:spPr>
          <a:xfrm>
            <a:off x="2744833" y="1290325"/>
            <a:ext cx="2409300" cy="836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 total campaign spend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3" name="Google Shape;513;p30"/>
          <p:cNvSpPr/>
          <p:nvPr/>
        </p:nvSpPr>
        <p:spPr>
          <a:xfrm>
            <a:off x="2746616" y="2433614"/>
            <a:ext cx="2412600" cy="947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 of customers acquired via campaign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4" name="Google Shape;514;p30"/>
          <p:cNvSpPr/>
          <p:nvPr/>
        </p:nvSpPr>
        <p:spPr>
          <a:xfrm>
            <a:off x="5669825" y="1290325"/>
            <a:ext cx="1374300" cy="836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$10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5" name="Google Shape;515;p30"/>
          <p:cNvSpPr/>
          <p:nvPr/>
        </p:nvSpPr>
        <p:spPr>
          <a:xfrm>
            <a:off x="5672687" y="2433623"/>
            <a:ext cx="1374300" cy="947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#25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6" name="Google Shape;516;p30"/>
          <p:cNvSpPr/>
          <p:nvPr/>
        </p:nvSpPr>
        <p:spPr>
          <a:xfrm>
            <a:off x="1175975" y="1497801"/>
            <a:ext cx="357290" cy="440684"/>
          </a:xfrm>
          <a:custGeom>
            <a:avLst/>
            <a:gdLst/>
            <a:ahLst/>
            <a:cxnLst/>
            <a:rect l="l" t="t" r="r" b="b"/>
            <a:pathLst>
              <a:path w="15693" h="19324" extrusionOk="0">
                <a:moveTo>
                  <a:pt x="7824" y="1132"/>
                </a:moveTo>
                <a:cubicBezTo>
                  <a:pt x="8714" y="1132"/>
                  <a:pt x="9554" y="1551"/>
                  <a:pt x="10088" y="2264"/>
                </a:cubicBezTo>
                <a:cubicBezTo>
                  <a:pt x="9551" y="2977"/>
                  <a:pt x="8711" y="3393"/>
                  <a:pt x="7824" y="3396"/>
                </a:cubicBezTo>
                <a:lnTo>
                  <a:pt x="5049" y="3396"/>
                </a:lnTo>
                <a:cubicBezTo>
                  <a:pt x="5321" y="2080"/>
                  <a:pt x="6477" y="1135"/>
                  <a:pt x="7824" y="1132"/>
                </a:cubicBezTo>
                <a:close/>
                <a:moveTo>
                  <a:pt x="10595" y="3393"/>
                </a:moveTo>
                <a:cubicBezTo>
                  <a:pt x="10635" y="3580"/>
                  <a:pt x="10653" y="3771"/>
                  <a:pt x="10653" y="3964"/>
                </a:cubicBezTo>
                <a:lnTo>
                  <a:pt x="10653" y="6304"/>
                </a:lnTo>
                <a:cubicBezTo>
                  <a:pt x="10653" y="7865"/>
                  <a:pt x="9385" y="9133"/>
                  <a:pt x="7824" y="9133"/>
                </a:cubicBezTo>
                <a:cubicBezTo>
                  <a:pt x="6260" y="9133"/>
                  <a:pt x="4991" y="7865"/>
                  <a:pt x="4991" y="6304"/>
                </a:cubicBezTo>
                <a:lnTo>
                  <a:pt x="4991" y="4529"/>
                </a:lnTo>
                <a:lnTo>
                  <a:pt x="7824" y="4529"/>
                </a:lnTo>
                <a:cubicBezTo>
                  <a:pt x="8859" y="4525"/>
                  <a:pt x="9856" y="4121"/>
                  <a:pt x="10595" y="3393"/>
                </a:cubicBezTo>
                <a:close/>
                <a:moveTo>
                  <a:pt x="6465" y="10027"/>
                </a:moveTo>
                <a:cubicBezTo>
                  <a:pt x="6903" y="10187"/>
                  <a:pt x="7362" y="10267"/>
                  <a:pt x="7823" y="10267"/>
                </a:cubicBezTo>
                <a:cubicBezTo>
                  <a:pt x="8283" y="10267"/>
                  <a:pt x="8743" y="10187"/>
                  <a:pt x="9182" y="10027"/>
                </a:cubicBezTo>
                <a:lnTo>
                  <a:pt x="9182" y="10027"/>
                </a:lnTo>
                <a:lnTo>
                  <a:pt x="7824" y="12071"/>
                </a:lnTo>
                <a:lnTo>
                  <a:pt x="6465" y="10027"/>
                </a:lnTo>
                <a:close/>
                <a:moveTo>
                  <a:pt x="10152" y="10610"/>
                </a:moveTo>
                <a:lnTo>
                  <a:pt x="11051" y="11476"/>
                </a:lnTo>
                <a:lnTo>
                  <a:pt x="9433" y="13904"/>
                </a:lnTo>
                <a:lnTo>
                  <a:pt x="8551" y="13022"/>
                </a:lnTo>
                <a:lnTo>
                  <a:pt x="10152" y="10610"/>
                </a:lnTo>
                <a:close/>
                <a:moveTo>
                  <a:pt x="5493" y="10610"/>
                </a:moveTo>
                <a:lnTo>
                  <a:pt x="7096" y="13022"/>
                </a:lnTo>
                <a:lnTo>
                  <a:pt x="6211" y="13907"/>
                </a:lnTo>
                <a:lnTo>
                  <a:pt x="4593" y="11476"/>
                </a:lnTo>
                <a:lnTo>
                  <a:pt x="5493" y="10610"/>
                </a:lnTo>
                <a:close/>
                <a:moveTo>
                  <a:pt x="3630" y="12074"/>
                </a:moveTo>
                <a:lnTo>
                  <a:pt x="5653" y="15109"/>
                </a:lnTo>
                <a:cubicBezTo>
                  <a:pt x="5746" y="15251"/>
                  <a:pt x="5900" y="15341"/>
                  <a:pt x="6069" y="15356"/>
                </a:cubicBezTo>
                <a:cubicBezTo>
                  <a:pt x="6087" y="15359"/>
                  <a:pt x="6106" y="15359"/>
                  <a:pt x="6124" y="15359"/>
                </a:cubicBezTo>
                <a:cubicBezTo>
                  <a:pt x="6275" y="15359"/>
                  <a:pt x="6417" y="15302"/>
                  <a:pt x="6525" y="15193"/>
                </a:cubicBezTo>
                <a:lnTo>
                  <a:pt x="7256" y="14463"/>
                </a:lnTo>
                <a:lnTo>
                  <a:pt x="7256" y="18192"/>
                </a:lnTo>
                <a:lnTo>
                  <a:pt x="2247" y="18192"/>
                </a:lnTo>
                <a:lnTo>
                  <a:pt x="1332" y="13502"/>
                </a:lnTo>
                <a:cubicBezTo>
                  <a:pt x="1329" y="13493"/>
                  <a:pt x="1326" y="13484"/>
                  <a:pt x="1326" y="13475"/>
                </a:cubicBezTo>
                <a:cubicBezTo>
                  <a:pt x="1235" y="13110"/>
                  <a:pt x="1438" y="12735"/>
                  <a:pt x="1791" y="12612"/>
                </a:cubicBezTo>
                <a:lnTo>
                  <a:pt x="3630" y="12074"/>
                </a:lnTo>
                <a:close/>
                <a:moveTo>
                  <a:pt x="12015" y="12074"/>
                </a:moveTo>
                <a:lnTo>
                  <a:pt x="13899" y="12612"/>
                </a:lnTo>
                <a:cubicBezTo>
                  <a:pt x="14252" y="12735"/>
                  <a:pt x="14454" y="13110"/>
                  <a:pt x="14367" y="13475"/>
                </a:cubicBezTo>
                <a:cubicBezTo>
                  <a:pt x="14364" y="13481"/>
                  <a:pt x="14361" y="13490"/>
                  <a:pt x="14361" y="13496"/>
                </a:cubicBezTo>
                <a:lnTo>
                  <a:pt x="13395" y="18192"/>
                </a:lnTo>
                <a:lnTo>
                  <a:pt x="8388" y="18192"/>
                </a:lnTo>
                <a:lnTo>
                  <a:pt x="8388" y="14463"/>
                </a:lnTo>
                <a:lnTo>
                  <a:pt x="9119" y="15196"/>
                </a:lnTo>
                <a:cubicBezTo>
                  <a:pt x="9228" y="15302"/>
                  <a:pt x="9370" y="15362"/>
                  <a:pt x="9521" y="15362"/>
                </a:cubicBezTo>
                <a:cubicBezTo>
                  <a:pt x="9539" y="15362"/>
                  <a:pt x="9557" y="15359"/>
                  <a:pt x="9578" y="15359"/>
                </a:cubicBezTo>
                <a:cubicBezTo>
                  <a:pt x="9744" y="15341"/>
                  <a:pt x="9898" y="15251"/>
                  <a:pt x="9992" y="15109"/>
                </a:cubicBezTo>
                <a:lnTo>
                  <a:pt x="12015" y="12074"/>
                </a:lnTo>
                <a:close/>
                <a:moveTo>
                  <a:pt x="7823" y="1"/>
                </a:moveTo>
                <a:cubicBezTo>
                  <a:pt x="7476" y="1"/>
                  <a:pt x="7126" y="46"/>
                  <a:pt x="6779" y="141"/>
                </a:cubicBezTo>
                <a:cubicBezTo>
                  <a:pt x="5055" y="612"/>
                  <a:pt x="3859" y="2176"/>
                  <a:pt x="3859" y="3964"/>
                </a:cubicBezTo>
                <a:lnTo>
                  <a:pt x="3859" y="6304"/>
                </a:lnTo>
                <a:cubicBezTo>
                  <a:pt x="3859" y="7355"/>
                  <a:pt x="4279" y="8363"/>
                  <a:pt x="5022" y="9106"/>
                </a:cubicBezTo>
                <a:lnTo>
                  <a:pt x="5022" y="9489"/>
                </a:lnTo>
                <a:lnTo>
                  <a:pt x="3539" y="10921"/>
                </a:lnTo>
                <a:lnTo>
                  <a:pt x="1462" y="11528"/>
                </a:lnTo>
                <a:lnTo>
                  <a:pt x="1444" y="11534"/>
                </a:lnTo>
                <a:cubicBezTo>
                  <a:pt x="529" y="11842"/>
                  <a:pt x="0" y="12796"/>
                  <a:pt x="221" y="13735"/>
                </a:cubicBezTo>
                <a:lnTo>
                  <a:pt x="1223" y="18868"/>
                </a:lnTo>
                <a:cubicBezTo>
                  <a:pt x="1274" y="19131"/>
                  <a:pt x="1507" y="19324"/>
                  <a:pt x="1779" y="19324"/>
                </a:cubicBezTo>
                <a:cubicBezTo>
                  <a:pt x="1794" y="19324"/>
                  <a:pt x="1809" y="19324"/>
                  <a:pt x="1824" y="19321"/>
                </a:cubicBezTo>
                <a:cubicBezTo>
                  <a:pt x="1839" y="19321"/>
                  <a:pt x="1854" y="19324"/>
                  <a:pt x="1869" y="19324"/>
                </a:cubicBezTo>
                <a:lnTo>
                  <a:pt x="13856" y="19324"/>
                </a:lnTo>
                <a:cubicBezTo>
                  <a:pt x="14125" y="19324"/>
                  <a:pt x="14358" y="19134"/>
                  <a:pt x="14412" y="18871"/>
                </a:cubicBezTo>
                <a:lnTo>
                  <a:pt x="15469" y="13735"/>
                </a:lnTo>
                <a:cubicBezTo>
                  <a:pt x="15692" y="12796"/>
                  <a:pt x="15164" y="11842"/>
                  <a:pt x="14249" y="11534"/>
                </a:cubicBezTo>
                <a:lnTo>
                  <a:pt x="14225" y="11525"/>
                </a:lnTo>
                <a:lnTo>
                  <a:pt x="12108" y="10921"/>
                </a:lnTo>
                <a:lnTo>
                  <a:pt x="10623" y="9489"/>
                </a:lnTo>
                <a:lnTo>
                  <a:pt x="10623" y="9103"/>
                </a:lnTo>
                <a:cubicBezTo>
                  <a:pt x="11368" y="8363"/>
                  <a:pt x="11785" y="7355"/>
                  <a:pt x="11785" y="6304"/>
                </a:cubicBezTo>
                <a:lnTo>
                  <a:pt x="11785" y="3964"/>
                </a:lnTo>
                <a:cubicBezTo>
                  <a:pt x="11785" y="3281"/>
                  <a:pt x="11610" y="2611"/>
                  <a:pt x="11275" y="2019"/>
                </a:cubicBezTo>
                <a:cubicBezTo>
                  <a:pt x="11263" y="1995"/>
                  <a:pt x="11251" y="1971"/>
                  <a:pt x="11233" y="1950"/>
                </a:cubicBezTo>
                <a:cubicBezTo>
                  <a:pt x="10507" y="720"/>
                  <a:pt x="9197" y="1"/>
                  <a:pt x="78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7" name="Google Shape;517;p30"/>
          <p:cNvSpPr/>
          <p:nvPr/>
        </p:nvSpPr>
        <p:spPr>
          <a:xfrm>
            <a:off x="1418494" y="1860993"/>
            <a:ext cx="51591" cy="25861"/>
          </a:xfrm>
          <a:custGeom>
            <a:avLst/>
            <a:gdLst/>
            <a:ahLst/>
            <a:cxnLst/>
            <a:rect l="l" t="t" r="r" b="b"/>
            <a:pathLst>
              <a:path w="2266" h="1134" extrusionOk="0">
                <a:moveTo>
                  <a:pt x="569" y="1"/>
                </a:moveTo>
                <a:cubicBezTo>
                  <a:pt x="254" y="1"/>
                  <a:pt x="1" y="255"/>
                  <a:pt x="1" y="569"/>
                </a:cubicBezTo>
                <a:cubicBezTo>
                  <a:pt x="1" y="880"/>
                  <a:pt x="254" y="1133"/>
                  <a:pt x="569" y="1133"/>
                </a:cubicBezTo>
                <a:lnTo>
                  <a:pt x="1701" y="1133"/>
                </a:lnTo>
                <a:cubicBezTo>
                  <a:pt x="2012" y="1133"/>
                  <a:pt x="2265" y="880"/>
                  <a:pt x="2265" y="569"/>
                </a:cubicBezTo>
                <a:cubicBezTo>
                  <a:pt x="2265" y="255"/>
                  <a:pt x="2012" y="1"/>
                  <a:pt x="17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446725" y="1290325"/>
            <a:ext cx="1815900" cy="2090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</a:endParaRPr>
          </a:p>
        </p:txBody>
      </p:sp>
      <p:sp>
        <p:nvSpPr>
          <p:cNvPr id="519" name="Google Shape;519;p30"/>
          <p:cNvSpPr txBox="1"/>
          <p:nvPr/>
        </p:nvSpPr>
        <p:spPr>
          <a:xfrm>
            <a:off x="375775" y="1861975"/>
            <a:ext cx="1957800" cy="9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Customers acquisition cost (per campaign)</a:t>
            </a:r>
            <a:endParaRPr sz="19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0" name="Google Shape;520;p30"/>
          <p:cNvSpPr/>
          <p:nvPr/>
        </p:nvSpPr>
        <p:spPr>
          <a:xfrm>
            <a:off x="2284281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1" name="Google Shape;521;p30"/>
          <p:cNvSpPr/>
          <p:nvPr/>
        </p:nvSpPr>
        <p:spPr>
          <a:xfrm>
            <a:off x="5195996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2" name="Google Shape;522;p30"/>
          <p:cNvSpPr/>
          <p:nvPr/>
        </p:nvSpPr>
        <p:spPr>
          <a:xfrm>
            <a:off x="7083002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grpSp>
        <p:nvGrpSpPr>
          <p:cNvPr id="523" name="Google Shape;523;p30"/>
          <p:cNvGrpSpPr/>
          <p:nvPr/>
        </p:nvGrpSpPr>
        <p:grpSpPr>
          <a:xfrm>
            <a:off x="1333112" y="3786175"/>
            <a:ext cx="6545475" cy="692700"/>
            <a:chOff x="1299263" y="4004000"/>
            <a:chExt cx="6545475" cy="692700"/>
          </a:xfrm>
        </p:grpSpPr>
        <p:sp>
          <p:nvSpPr>
            <p:cNvPr id="524" name="Google Shape;524;p30"/>
            <p:cNvSpPr/>
            <p:nvPr/>
          </p:nvSpPr>
          <p:spPr>
            <a:xfrm>
              <a:off x="1603050" y="4004000"/>
              <a:ext cx="59379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Cost per click= $0.10, customers that click Ad= 100, conversion rate= 25%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1299263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Acquisition cost= $0.10x100= $10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4680638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Customers acquired= 100x25%=40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27" name="Google Shape;527;p30"/>
          <p:cNvSpPr/>
          <p:nvPr/>
        </p:nvSpPr>
        <p:spPr>
          <a:xfrm>
            <a:off x="7623125" y="1861975"/>
            <a:ext cx="1145100" cy="947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$0.40</a:t>
            </a:r>
            <a:endParaRPr sz="2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33" name="Google Shape;533;p31"/>
          <p:cNvGrpSpPr/>
          <p:nvPr/>
        </p:nvGrpSpPr>
        <p:grpSpPr>
          <a:xfrm>
            <a:off x="725643" y="999129"/>
            <a:ext cx="7052813" cy="694500"/>
            <a:chOff x="725643" y="999129"/>
            <a:chExt cx="7052813" cy="694500"/>
          </a:xfrm>
        </p:grpSpPr>
        <p:sp>
          <p:nvSpPr>
            <p:cNvPr id="534" name="Google Shape;534;p31"/>
            <p:cNvSpPr txBox="1"/>
            <p:nvPr/>
          </p:nvSpPr>
          <p:spPr>
            <a:xfrm flipH="1">
              <a:off x="3335168" y="105297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p31"/>
            <p:cNvSpPr txBox="1"/>
            <p:nvPr/>
          </p:nvSpPr>
          <p:spPr>
            <a:xfrm flipH="1">
              <a:off x="725643" y="111627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6" name="Google Shape;536;p31"/>
            <p:cNvCxnSpPr>
              <a:stCxn id="537" idx="3"/>
              <a:endCxn id="534" idx="1"/>
            </p:cNvCxnSpPr>
            <p:nvPr/>
          </p:nvCxnSpPr>
          <p:spPr>
            <a:xfrm rot="10800000">
              <a:off x="4869968" y="134637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31"/>
            <p:cNvCxnSpPr/>
            <p:nvPr/>
          </p:nvCxnSpPr>
          <p:spPr>
            <a:xfrm rot="10800000">
              <a:off x="6678656" y="134517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31"/>
            <p:cNvCxnSpPr>
              <a:stCxn id="534" idx="3"/>
              <a:endCxn id="535" idx="1"/>
            </p:cNvCxnSpPr>
            <p:nvPr/>
          </p:nvCxnSpPr>
          <p:spPr>
            <a:xfrm rot="10800000">
              <a:off x="2439968" y="134637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0" name="Google Shape;540;p31"/>
            <p:cNvGrpSpPr/>
            <p:nvPr/>
          </p:nvGrpSpPr>
          <p:grpSpPr>
            <a:xfrm>
              <a:off x="5906750" y="999129"/>
              <a:ext cx="694500" cy="694500"/>
              <a:chOff x="9049500" y="2458322"/>
              <a:chExt cx="694500" cy="694500"/>
            </a:xfrm>
          </p:grpSpPr>
          <p:sp>
            <p:nvSpPr>
              <p:cNvPr id="541" name="Google Shape;541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2" name="Google Shape;542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3317060"/>
                  <a:gd name="adj2" fmla="val 10779166"/>
                  <a:gd name="adj3" fmla="val 13174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" name="Google Shape;543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dk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90%</a:t>
                </a:r>
                <a:endParaRPr sz="15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44" name="Google Shape;544;p31"/>
          <p:cNvGrpSpPr/>
          <p:nvPr/>
        </p:nvGrpSpPr>
        <p:grpSpPr>
          <a:xfrm>
            <a:off x="725643" y="2008009"/>
            <a:ext cx="7052824" cy="694500"/>
            <a:chOff x="725643" y="2008009"/>
            <a:chExt cx="7052824" cy="694500"/>
          </a:xfrm>
        </p:grpSpPr>
        <p:sp>
          <p:nvSpPr>
            <p:cNvPr id="545" name="Google Shape;545;p31"/>
            <p:cNvSpPr txBox="1"/>
            <p:nvPr/>
          </p:nvSpPr>
          <p:spPr>
            <a:xfrm flipH="1">
              <a:off x="3335168" y="206185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6" name="Google Shape;546;p31"/>
            <p:cNvSpPr txBox="1"/>
            <p:nvPr/>
          </p:nvSpPr>
          <p:spPr>
            <a:xfrm flipH="1">
              <a:off x="725643" y="212515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47" name="Google Shape;547;p31"/>
            <p:cNvCxnSpPr>
              <a:stCxn id="548" idx="3"/>
              <a:endCxn id="545" idx="1"/>
            </p:cNvCxnSpPr>
            <p:nvPr/>
          </p:nvCxnSpPr>
          <p:spPr>
            <a:xfrm rot="10800000">
              <a:off x="4869968" y="235525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31"/>
            <p:cNvCxnSpPr/>
            <p:nvPr/>
          </p:nvCxnSpPr>
          <p:spPr>
            <a:xfrm rot="10800000">
              <a:off x="6678667" y="235405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31"/>
            <p:cNvCxnSpPr>
              <a:stCxn id="545" idx="3"/>
              <a:endCxn id="546" idx="1"/>
            </p:cNvCxnSpPr>
            <p:nvPr/>
          </p:nvCxnSpPr>
          <p:spPr>
            <a:xfrm rot="10800000">
              <a:off x="2439968" y="235525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51" name="Google Shape;551;p31"/>
            <p:cNvGrpSpPr/>
            <p:nvPr/>
          </p:nvGrpSpPr>
          <p:grpSpPr>
            <a:xfrm>
              <a:off x="5906750" y="2008009"/>
              <a:ext cx="694500" cy="694500"/>
              <a:chOff x="9049500" y="2458322"/>
              <a:chExt cx="694500" cy="694500"/>
            </a:xfrm>
          </p:grpSpPr>
          <p:sp>
            <p:nvSpPr>
              <p:cNvPr id="552" name="Google Shape;552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4102188"/>
                  <a:gd name="adj2" fmla="val 10811123"/>
                  <a:gd name="adj3" fmla="val 13285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l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80%</a:t>
                </a:r>
                <a:endParaRPr sz="15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55" name="Google Shape;555;p31"/>
          <p:cNvGrpSpPr/>
          <p:nvPr/>
        </p:nvGrpSpPr>
        <p:grpSpPr>
          <a:xfrm>
            <a:off x="725643" y="3016888"/>
            <a:ext cx="7052824" cy="694500"/>
            <a:chOff x="725643" y="3016888"/>
            <a:chExt cx="7052824" cy="694500"/>
          </a:xfrm>
        </p:grpSpPr>
        <p:sp>
          <p:nvSpPr>
            <p:cNvPr id="556" name="Google Shape;556;p31"/>
            <p:cNvSpPr txBox="1"/>
            <p:nvPr/>
          </p:nvSpPr>
          <p:spPr>
            <a:xfrm flipH="1">
              <a:off x="3335168" y="307073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57" name="Google Shape;557;p31"/>
            <p:cNvSpPr txBox="1"/>
            <p:nvPr/>
          </p:nvSpPr>
          <p:spPr>
            <a:xfrm flipH="1">
              <a:off x="725643" y="313403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58" name="Google Shape;558;p31"/>
            <p:cNvCxnSpPr>
              <a:stCxn id="559" idx="3"/>
              <a:endCxn id="556" idx="1"/>
            </p:cNvCxnSpPr>
            <p:nvPr/>
          </p:nvCxnSpPr>
          <p:spPr>
            <a:xfrm rot="10800000">
              <a:off x="4869968" y="336413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31"/>
            <p:cNvCxnSpPr/>
            <p:nvPr/>
          </p:nvCxnSpPr>
          <p:spPr>
            <a:xfrm rot="10800000">
              <a:off x="6678667" y="336293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31"/>
            <p:cNvCxnSpPr>
              <a:stCxn id="556" idx="3"/>
              <a:endCxn id="557" idx="1"/>
            </p:cNvCxnSpPr>
            <p:nvPr/>
          </p:nvCxnSpPr>
          <p:spPr>
            <a:xfrm rot="10800000">
              <a:off x="2439968" y="336413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62" name="Google Shape;562;p31"/>
            <p:cNvGrpSpPr/>
            <p:nvPr/>
          </p:nvGrpSpPr>
          <p:grpSpPr>
            <a:xfrm>
              <a:off x="5906775" y="3016888"/>
              <a:ext cx="694500" cy="694500"/>
              <a:chOff x="9049500" y="2458322"/>
              <a:chExt cx="694500" cy="694500"/>
            </a:xfrm>
          </p:grpSpPr>
          <p:sp>
            <p:nvSpPr>
              <p:cNvPr id="563" name="Google Shape;563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6225855"/>
                  <a:gd name="adj2" fmla="val 10747264"/>
                  <a:gd name="adj3" fmla="val 13392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4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75%</a:t>
                </a:r>
                <a:endParaRPr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66" name="Google Shape;566;p31"/>
          <p:cNvGrpSpPr/>
          <p:nvPr/>
        </p:nvGrpSpPr>
        <p:grpSpPr>
          <a:xfrm>
            <a:off x="725643" y="4025768"/>
            <a:ext cx="7052824" cy="694500"/>
            <a:chOff x="725643" y="4025768"/>
            <a:chExt cx="7052824" cy="694500"/>
          </a:xfrm>
        </p:grpSpPr>
        <p:cxnSp>
          <p:nvCxnSpPr>
            <p:cNvPr id="567" name="Google Shape;567;p31"/>
            <p:cNvCxnSpPr>
              <a:stCxn id="568" idx="3"/>
              <a:endCxn id="569" idx="1"/>
            </p:cNvCxnSpPr>
            <p:nvPr/>
          </p:nvCxnSpPr>
          <p:spPr>
            <a:xfrm rot="10800000">
              <a:off x="4869968" y="437301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31"/>
            <p:cNvCxnSpPr/>
            <p:nvPr/>
          </p:nvCxnSpPr>
          <p:spPr>
            <a:xfrm rot="10800000">
              <a:off x="6678667" y="437181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31"/>
            <p:cNvCxnSpPr>
              <a:stCxn id="569" idx="3"/>
              <a:endCxn id="572" idx="1"/>
            </p:cNvCxnSpPr>
            <p:nvPr/>
          </p:nvCxnSpPr>
          <p:spPr>
            <a:xfrm rot="10800000">
              <a:off x="2439968" y="437301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9" name="Google Shape;569;p31"/>
            <p:cNvSpPr txBox="1"/>
            <p:nvPr/>
          </p:nvSpPr>
          <p:spPr>
            <a:xfrm flipH="1">
              <a:off x="3335168" y="407961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31"/>
            <p:cNvSpPr txBox="1"/>
            <p:nvPr/>
          </p:nvSpPr>
          <p:spPr>
            <a:xfrm flipH="1">
              <a:off x="725643" y="414291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73" name="Google Shape;573;p31"/>
            <p:cNvGrpSpPr/>
            <p:nvPr/>
          </p:nvGrpSpPr>
          <p:grpSpPr>
            <a:xfrm>
              <a:off x="5906775" y="4025768"/>
              <a:ext cx="694500" cy="694500"/>
              <a:chOff x="9049500" y="2458322"/>
              <a:chExt cx="694500" cy="694500"/>
            </a:xfrm>
          </p:grpSpPr>
          <p:sp>
            <p:nvSpPr>
              <p:cNvPr id="574" name="Google Shape;574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2364114"/>
                  <a:gd name="adj2" fmla="val 10779697"/>
                  <a:gd name="adj3" fmla="val 12819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5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95%</a:t>
                </a:r>
                <a:endParaRPr sz="15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77" name="Google Shape;577;p31"/>
          <p:cNvGrpSpPr/>
          <p:nvPr/>
        </p:nvGrpSpPr>
        <p:grpSpPr>
          <a:xfrm>
            <a:off x="8084624" y="1117774"/>
            <a:ext cx="498781" cy="457215"/>
            <a:chOff x="6239575" y="4416275"/>
            <a:chExt cx="489625" cy="449175"/>
          </a:xfrm>
        </p:grpSpPr>
        <p:sp>
          <p:nvSpPr>
            <p:cNvPr id="578" name="Google Shape;578;p3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1" name="Google Shape;581;p31"/>
          <p:cNvGrpSpPr/>
          <p:nvPr/>
        </p:nvGrpSpPr>
        <p:grpSpPr>
          <a:xfrm>
            <a:off x="8134725" y="2126663"/>
            <a:ext cx="398579" cy="457213"/>
            <a:chOff x="-48237000" y="2342650"/>
            <a:chExt cx="256800" cy="300225"/>
          </a:xfrm>
        </p:grpSpPr>
        <p:sp>
          <p:nvSpPr>
            <p:cNvPr id="582" name="Google Shape;582;p31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31"/>
          <p:cNvSpPr/>
          <p:nvPr/>
        </p:nvSpPr>
        <p:spPr>
          <a:xfrm>
            <a:off x="8077703" y="3135557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86" name="Google Shape;586;p31"/>
          <p:cNvSpPr/>
          <p:nvPr/>
        </p:nvSpPr>
        <p:spPr>
          <a:xfrm>
            <a:off x="8099237" y="414442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92" name="Google Shape;592;p32"/>
          <p:cNvGrpSpPr/>
          <p:nvPr/>
        </p:nvGrpSpPr>
        <p:grpSpPr>
          <a:xfrm>
            <a:off x="409650" y="1187926"/>
            <a:ext cx="8324700" cy="1110300"/>
            <a:chOff x="409650" y="1187926"/>
            <a:chExt cx="8324700" cy="1110300"/>
          </a:xfrm>
        </p:grpSpPr>
        <p:sp>
          <p:nvSpPr>
            <p:cNvPr id="593" name="Google Shape;593;p32"/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4" name="Google Shape;594;p32"/>
            <p:cNvSpPr txBox="1"/>
            <p:nvPr/>
          </p:nvSpPr>
          <p:spPr>
            <a:xfrm>
              <a:off x="530001" y="1588322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p32"/>
            <p:cNvSpPr txBox="1"/>
            <p:nvPr/>
          </p:nvSpPr>
          <p:spPr>
            <a:xfrm>
              <a:off x="6673591" y="149837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6" name="Google Shape;596;p32"/>
          <p:cNvGrpSpPr/>
          <p:nvPr/>
        </p:nvGrpSpPr>
        <p:grpSpPr>
          <a:xfrm>
            <a:off x="409650" y="3407916"/>
            <a:ext cx="8324700" cy="1110300"/>
            <a:chOff x="409650" y="3407916"/>
            <a:chExt cx="8324700" cy="1110300"/>
          </a:xfrm>
        </p:grpSpPr>
        <p:sp>
          <p:nvSpPr>
            <p:cNvPr id="597" name="Google Shape;597;p32"/>
            <p:cNvSpPr/>
            <p:nvPr/>
          </p:nvSpPr>
          <p:spPr>
            <a:xfrm>
              <a:off x="409650" y="340791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8" name="Google Shape;598;p32"/>
            <p:cNvSpPr txBox="1"/>
            <p:nvPr/>
          </p:nvSpPr>
          <p:spPr>
            <a:xfrm>
              <a:off x="530002" y="3808313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p32"/>
            <p:cNvSpPr txBox="1"/>
            <p:nvPr/>
          </p:nvSpPr>
          <p:spPr>
            <a:xfrm>
              <a:off x="6673591" y="371836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0" name="Google Shape;600;p32"/>
          <p:cNvGrpSpPr/>
          <p:nvPr/>
        </p:nvGrpSpPr>
        <p:grpSpPr>
          <a:xfrm>
            <a:off x="409650" y="2297921"/>
            <a:ext cx="8324700" cy="1110300"/>
            <a:chOff x="409650" y="2297921"/>
            <a:chExt cx="8324700" cy="1110300"/>
          </a:xfrm>
        </p:grpSpPr>
        <p:sp>
          <p:nvSpPr>
            <p:cNvPr id="601" name="Google Shape;601;p32"/>
            <p:cNvSpPr/>
            <p:nvPr/>
          </p:nvSpPr>
          <p:spPr>
            <a:xfrm>
              <a:off x="409650" y="2297921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602" name="Google Shape;602;p32"/>
            <p:cNvSpPr txBox="1"/>
            <p:nvPr/>
          </p:nvSpPr>
          <p:spPr>
            <a:xfrm>
              <a:off x="530001" y="2698318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p32"/>
            <p:cNvSpPr txBox="1"/>
            <p:nvPr/>
          </p:nvSpPr>
          <p:spPr>
            <a:xfrm>
              <a:off x="6673591" y="2608365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4" name="Google Shape;604;p32"/>
          <p:cNvGrpSpPr/>
          <p:nvPr/>
        </p:nvGrpSpPr>
        <p:grpSpPr>
          <a:xfrm>
            <a:off x="4693200" y="1328089"/>
            <a:ext cx="1940400" cy="829789"/>
            <a:chOff x="4693200" y="1328089"/>
            <a:chExt cx="1940400" cy="829789"/>
          </a:xfrm>
        </p:grpSpPr>
        <p:sp>
          <p:nvSpPr>
            <p:cNvPr id="605" name="Google Shape;605;p32"/>
            <p:cNvSpPr/>
            <p:nvPr/>
          </p:nvSpPr>
          <p:spPr>
            <a:xfrm>
              <a:off x="46932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Visitor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4693200" y="1848578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Prospect</a:t>
              </a:r>
              <a:endParaRPr/>
            </a:p>
          </p:txBody>
        </p:sp>
      </p:grpSp>
      <p:sp>
        <p:nvSpPr>
          <p:cNvPr id="607" name="Google Shape;607;p32"/>
          <p:cNvSpPr/>
          <p:nvPr/>
        </p:nvSpPr>
        <p:spPr>
          <a:xfrm>
            <a:off x="4693200" y="2698318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Activated user</a:t>
            </a:r>
            <a:endParaRPr/>
          </a:p>
        </p:txBody>
      </p:sp>
      <p:grpSp>
        <p:nvGrpSpPr>
          <p:cNvPr id="608" name="Google Shape;608;p32"/>
          <p:cNvGrpSpPr/>
          <p:nvPr/>
        </p:nvGrpSpPr>
        <p:grpSpPr>
          <a:xfrm>
            <a:off x="4693200" y="3409114"/>
            <a:ext cx="1940400" cy="1107698"/>
            <a:chOff x="4693200" y="3409114"/>
            <a:chExt cx="1940400" cy="1107698"/>
          </a:xfrm>
        </p:grpSpPr>
        <p:sp>
          <p:nvSpPr>
            <p:cNvPr id="609" name="Google Shape;609;p32"/>
            <p:cNvSpPr/>
            <p:nvPr/>
          </p:nvSpPr>
          <p:spPr>
            <a:xfrm>
              <a:off x="4693200" y="340911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Customer</a:t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4693200" y="4207512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Loyal customer</a:t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4693200" y="38083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Activated customer</a:t>
              </a:r>
              <a:endParaRPr/>
            </a:p>
          </p:txBody>
        </p:sp>
      </p:grpSp>
      <p:sp>
        <p:nvSpPr>
          <p:cNvPr id="612" name="Google Shape;612;p32"/>
          <p:cNvSpPr/>
          <p:nvPr/>
        </p:nvSpPr>
        <p:spPr>
          <a:xfrm>
            <a:off x="2510400" y="3807116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Renew</a:t>
            </a:r>
            <a:endParaRPr/>
          </a:p>
        </p:txBody>
      </p:sp>
      <p:grpSp>
        <p:nvGrpSpPr>
          <p:cNvPr id="613" name="Google Shape;613;p32"/>
          <p:cNvGrpSpPr/>
          <p:nvPr/>
        </p:nvGrpSpPr>
        <p:grpSpPr>
          <a:xfrm>
            <a:off x="2510400" y="1328089"/>
            <a:ext cx="1940400" cy="829787"/>
            <a:chOff x="2510400" y="1328089"/>
            <a:chExt cx="1940400" cy="829787"/>
          </a:xfrm>
        </p:grpSpPr>
        <p:sp>
          <p:nvSpPr>
            <p:cNvPr id="614" name="Google Shape;614;p32"/>
            <p:cNvSpPr/>
            <p:nvPr/>
          </p:nvSpPr>
          <p:spPr>
            <a:xfrm>
              <a:off x="25104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Leads</a:t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510400" y="184857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MQL</a:t>
              </a:r>
              <a:endParaRPr/>
            </a:p>
          </p:txBody>
        </p:sp>
      </p:grpSp>
      <p:grpSp>
        <p:nvGrpSpPr>
          <p:cNvPr id="616" name="Google Shape;616;p32"/>
          <p:cNvGrpSpPr/>
          <p:nvPr/>
        </p:nvGrpSpPr>
        <p:grpSpPr>
          <a:xfrm>
            <a:off x="2510400" y="2298516"/>
            <a:ext cx="1940400" cy="1107695"/>
            <a:chOff x="2510400" y="2298516"/>
            <a:chExt cx="1940400" cy="1107695"/>
          </a:xfrm>
        </p:grpSpPr>
        <p:sp>
          <p:nvSpPr>
            <p:cNvPr id="617" name="Google Shape;617;p32"/>
            <p:cNvSpPr/>
            <p:nvPr/>
          </p:nvSpPr>
          <p:spPr>
            <a:xfrm>
              <a:off x="2510400" y="229851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2510400" y="3096911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POP</a:t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2510400" y="26977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Opportunity</a:t>
              </a:r>
              <a:endParaRPr/>
            </a:p>
          </p:txBody>
        </p:sp>
      </p:grpSp>
      <p:sp>
        <p:nvSpPr>
          <p:cNvPr id="620" name="Google Shape;620;p32"/>
          <p:cNvSpPr/>
          <p:nvPr/>
        </p:nvSpPr>
        <p:spPr>
          <a:xfrm rot="5400000">
            <a:off x="2680500" y="2868225"/>
            <a:ext cx="3783000" cy="46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 txBox="1"/>
          <p:nvPr/>
        </p:nvSpPr>
        <p:spPr>
          <a:xfrm>
            <a:off x="24904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l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46732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628" name="Google Shape;628;p33"/>
          <p:cNvGrpSpPr/>
          <p:nvPr/>
        </p:nvGrpSpPr>
        <p:grpSpPr>
          <a:xfrm>
            <a:off x="535103" y="4190550"/>
            <a:ext cx="3609900" cy="472212"/>
            <a:chOff x="535103" y="4190550"/>
            <a:chExt cx="3609900" cy="472212"/>
          </a:xfrm>
        </p:grpSpPr>
        <p:sp>
          <p:nvSpPr>
            <p:cNvPr id="629" name="Google Shape;629;p33"/>
            <p:cNvSpPr/>
            <p:nvPr/>
          </p:nvSpPr>
          <p:spPr>
            <a:xfrm>
              <a:off x="535103" y="4190550"/>
              <a:ext cx="36099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535113" y="4190562"/>
              <a:ext cx="2138700" cy="472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4C9C1"/>
                </a:solidFill>
              </a:endParaRPr>
            </a:p>
          </p:txBody>
        </p:sp>
      </p:grpSp>
      <p:grpSp>
        <p:nvGrpSpPr>
          <p:cNvPr id="631" name="Google Shape;631;p33"/>
          <p:cNvGrpSpPr/>
          <p:nvPr/>
        </p:nvGrpSpPr>
        <p:grpSpPr>
          <a:xfrm>
            <a:off x="535102" y="2512512"/>
            <a:ext cx="1920910" cy="1451013"/>
            <a:chOff x="535102" y="2512512"/>
            <a:chExt cx="1920910" cy="1451013"/>
          </a:xfrm>
        </p:grpSpPr>
        <p:sp>
          <p:nvSpPr>
            <p:cNvPr id="632" name="Google Shape;632;p33"/>
            <p:cNvSpPr txBox="1"/>
            <p:nvPr/>
          </p:nvSpPr>
          <p:spPr>
            <a:xfrm>
              <a:off x="535113" y="2942813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535102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4" name="Google Shape;634;p33"/>
            <p:cNvSpPr txBox="1"/>
            <p:nvPr/>
          </p:nvSpPr>
          <p:spPr>
            <a:xfrm>
              <a:off x="535113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55%</a:t>
              </a:r>
              <a:endParaRPr sz="24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35" name="Google Shape;635;p33"/>
          <p:cNvGrpSpPr/>
          <p:nvPr/>
        </p:nvGrpSpPr>
        <p:grpSpPr>
          <a:xfrm>
            <a:off x="5001318" y="4190550"/>
            <a:ext cx="3607574" cy="472212"/>
            <a:chOff x="5001318" y="4190550"/>
            <a:chExt cx="3607574" cy="472212"/>
          </a:xfrm>
        </p:grpSpPr>
        <p:sp>
          <p:nvSpPr>
            <p:cNvPr id="636" name="Google Shape;636;p33"/>
            <p:cNvSpPr/>
            <p:nvPr/>
          </p:nvSpPr>
          <p:spPr>
            <a:xfrm>
              <a:off x="5001318" y="4190550"/>
              <a:ext cx="36075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548292" y="4190562"/>
              <a:ext cx="3060600" cy="472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33"/>
          <p:cNvGrpSpPr/>
          <p:nvPr/>
        </p:nvGrpSpPr>
        <p:grpSpPr>
          <a:xfrm>
            <a:off x="6687992" y="2512512"/>
            <a:ext cx="1920906" cy="1451013"/>
            <a:chOff x="6687992" y="2512512"/>
            <a:chExt cx="1920906" cy="1451013"/>
          </a:xfrm>
        </p:grpSpPr>
        <p:sp>
          <p:nvSpPr>
            <p:cNvPr id="639" name="Google Shape;639;p33"/>
            <p:cNvSpPr/>
            <p:nvPr/>
          </p:nvSpPr>
          <p:spPr>
            <a:xfrm>
              <a:off x="6867998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0" name="Google Shape;640;p33"/>
            <p:cNvSpPr txBox="1"/>
            <p:nvPr/>
          </p:nvSpPr>
          <p:spPr>
            <a:xfrm>
              <a:off x="6687992" y="2942822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7584692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80%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42" name="Google Shape;642;p33"/>
          <p:cNvGrpSpPr/>
          <p:nvPr/>
        </p:nvGrpSpPr>
        <p:grpSpPr>
          <a:xfrm>
            <a:off x="3191488" y="1050133"/>
            <a:ext cx="2761023" cy="2702846"/>
            <a:chOff x="5164600" y="1115897"/>
            <a:chExt cx="3206018" cy="3138465"/>
          </a:xfrm>
        </p:grpSpPr>
        <p:sp>
          <p:nvSpPr>
            <p:cNvPr id="643" name="Google Shape;643;p33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3"/>
          <p:cNvGrpSpPr/>
          <p:nvPr/>
        </p:nvGrpSpPr>
        <p:grpSpPr>
          <a:xfrm>
            <a:off x="623824" y="1991334"/>
            <a:ext cx="540336" cy="457218"/>
            <a:chOff x="2676100" y="1456375"/>
            <a:chExt cx="501100" cy="424450"/>
          </a:xfrm>
        </p:grpSpPr>
        <p:sp>
          <p:nvSpPr>
            <p:cNvPr id="764" name="Google Shape;764;p33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7" name="Google Shape;767;p33"/>
          <p:cNvGrpSpPr/>
          <p:nvPr/>
        </p:nvGrpSpPr>
        <p:grpSpPr>
          <a:xfrm>
            <a:off x="8062965" y="1991339"/>
            <a:ext cx="457211" cy="457206"/>
            <a:chOff x="-65131525" y="1914325"/>
            <a:chExt cx="316650" cy="316625"/>
          </a:xfrm>
        </p:grpSpPr>
        <p:sp>
          <p:nvSpPr>
            <p:cNvPr id="768" name="Google Shape;768;p33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775" name="Google Shape;775;p34"/>
          <p:cNvGrpSpPr/>
          <p:nvPr/>
        </p:nvGrpSpPr>
        <p:grpSpPr>
          <a:xfrm>
            <a:off x="3268545" y="981613"/>
            <a:ext cx="2606897" cy="742370"/>
            <a:chOff x="1712070" y="971550"/>
            <a:chExt cx="952500" cy="414755"/>
          </a:xfrm>
        </p:grpSpPr>
        <p:sp>
          <p:nvSpPr>
            <p:cNvPr id="776" name="Google Shape;77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15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78" name="Google Shape;778;p34"/>
          <p:cNvGrpSpPr/>
          <p:nvPr/>
        </p:nvGrpSpPr>
        <p:grpSpPr>
          <a:xfrm>
            <a:off x="1826986" y="1969055"/>
            <a:ext cx="2606897" cy="742370"/>
            <a:chOff x="1712070" y="971550"/>
            <a:chExt cx="952500" cy="414755"/>
          </a:xfrm>
        </p:grpSpPr>
        <p:sp>
          <p:nvSpPr>
            <p:cNvPr id="779" name="Google Shape;77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Unaware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1" name="Google Shape;781;p34"/>
          <p:cNvGrpSpPr/>
          <p:nvPr/>
        </p:nvGrpSpPr>
        <p:grpSpPr>
          <a:xfrm>
            <a:off x="4710111" y="1953213"/>
            <a:ext cx="2606897" cy="742370"/>
            <a:chOff x="1712070" y="971550"/>
            <a:chExt cx="952500" cy="414755"/>
          </a:xfrm>
        </p:grpSpPr>
        <p:sp>
          <p:nvSpPr>
            <p:cNvPr id="782" name="Google Shape;782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84" name="Google Shape;784;p34"/>
          <p:cNvCxnSpPr>
            <a:stCxn id="776" idx="2"/>
            <a:endCxn id="779" idx="3"/>
          </p:cNvCxnSpPr>
          <p:nvPr/>
        </p:nvCxnSpPr>
        <p:spPr>
          <a:xfrm flipH="1">
            <a:off x="3130545" y="1172506"/>
            <a:ext cx="138000" cy="796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5" name="Google Shape;785;p34"/>
          <p:cNvCxnSpPr>
            <a:stCxn id="776" idx="0"/>
            <a:endCxn id="782" idx="3"/>
          </p:cNvCxnSpPr>
          <p:nvPr/>
        </p:nvCxnSpPr>
        <p:spPr>
          <a:xfrm>
            <a:off x="5875442" y="1172506"/>
            <a:ext cx="138000" cy="780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6" name="Google Shape;786;p34"/>
          <p:cNvGrpSpPr/>
          <p:nvPr/>
        </p:nvGrpSpPr>
        <p:grpSpPr>
          <a:xfrm>
            <a:off x="3268548" y="2956496"/>
            <a:ext cx="2606897" cy="742370"/>
            <a:chOff x="1712070" y="971550"/>
            <a:chExt cx="952500" cy="414755"/>
          </a:xfrm>
        </p:grpSpPr>
        <p:sp>
          <p:nvSpPr>
            <p:cNvPr id="787" name="Google Shape;787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Not 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9" name="Google Shape;789;p34"/>
          <p:cNvGrpSpPr/>
          <p:nvPr/>
        </p:nvGrpSpPr>
        <p:grpSpPr>
          <a:xfrm>
            <a:off x="6127536" y="2953338"/>
            <a:ext cx="2606897" cy="742370"/>
            <a:chOff x="1712070" y="971550"/>
            <a:chExt cx="952500" cy="414755"/>
          </a:xfrm>
        </p:grpSpPr>
        <p:sp>
          <p:nvSpPr>
            <p:cNvPr id="790" name="Google Shape;790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8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2" name="Google Shape;792;p34"/>
          <p:cNvGrpSpPr/>
          <p:nvPr/>
        </p:nvGrpSpPr>
        <p:grpSpPr>
          <a:xfrm>
            <a:off x="3268548" y="3943938"/>
            <a:ext cx="2606897" cy="742370"/>
            <a:chOff x="1712070" y="971550"/>
            <a:chExt cx="952500" cy="414755"/>
          </a:xfrm>
        </p:grpSpPr>
        <p:sp>
          <p:nvSpPr>
            <p:cNvPr id="793" name="Google Shape;793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Neutral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5" name="Google Shape;795;p34"/>
          <p:cNvGrpSpPr/>
          <p:nvPr/>
        </p:nvGrpSpPr>
        <p:grpSpPr>
          <a:xfrm>
            <a:off x="6127530" y="3943938"/>
            <a:ext cx="2606897" cy="742370"/>
            <a:chOff x="1712070" y="971550"/>
            <a:chExt cx="952500" cy="414755"/>
          </a:xfrm>
        </p:grpSpPr>
        <p:sp>
          <p:nvSpPr>
            <p:cNvPr id="796" name="Google Shape;79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Favorable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8" name="Google Shape;798;p34"/>
          <p:cNvGrpSpPr/>
          <p:nvPr/>
        </p:nvGrpSpPr>
        <p:grpSpPr>
          <a:xfrm>
            <a:off x="409567" y="3943938"/>
            <a:ext cx="2606897" cy="742370"/>
            <a:chOff x="1712070" y="971550"/>
            <a:chExt cx="952500" cy="414755"/>
          </a:xfrm>
        </p:grpSpPr>
        <p:sp>
          <p:nvSpPr>
            <p:cNvPr id="799" name="Google Shape;79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01" name="Google Shape;801;p34"/>
          <p:cNvCxnSpPr>
            <a:stCxn id="783" idx="2"/>
            <a:endCxn id="787" idx="3"/>
          </p:cNvCxnSpPr>
          <p:nvPr/>
        </p:nvCxnSpPr>
        <p:spPr>
          <a:xfrm rot="5400000">
            <a:off x="5162309" y="2105333"/>
            <a:ext cx="261000" cy="1441500"/>
          </a:xfrm>
          <a:prstGeom prst="bentConnector3">
            <a:avLst>
              <a:gd name="adj1" fmla="val 4998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2" name="Google Shape;802;p34"/>
          <p:cNvCxnSpPr>
            <a:stCxn id="783" idx="2"/>
            <a:endCxn id="790" idx="3"/>
          </p:cNvCxnSpPr>
          <p:nvPr/>
        </p:nvCxnSpPr>
        <p:spPr>
          <a:xfrm rot="-5400000" flipH="1">
            <a:off x="6593459" y="2115683"/>
            <a:ext cx="257700" cy="14175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34"/>
          <p:cNvCxnSpPr>
            <a:stCxn id="788" idx="2"/>
            <a:endCxn id="793" idx="3"/>
          </p:cNvCxnSpPr>
          <p:nvPr/>
        </p:nvCxnSpPr>
        <p:spPr>
          <a:xfrm rot="-5400000" flipH="1">
            <a:off x="4449747" y="3821116"/>
            <a:ext cx="2451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34"/>
          <p:cNvCxnSpPr>
            <a:stCxn id="788" idx="2"/>
            <a:endCxn id="799" idx="3"/>
          </p:cNvCxnSpPr>
          <p:nvPr/>
        </p:nvCxnSpPr>
        <p:spPr>
          <a:xfrm rot="5400000">
            <a:off x="3019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34"/>
          <p:cNvCxnSpPr>
            <a:stCxn id="788" idx="2"/>
            <a:endCxn id="796" idx="3"/>
          </p:cNvCxnSpPr>
          <p:nvPr/>
        </p:nvCxnSpPr>
        <p:spPr>
          <a:xfrm rot="-5400000" flipH="1">
            <a:off x="5878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169" y="431107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6123499" y="-1254779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53500">
                <a:srgbClr val="85C1E7"/>
              </a:gs>
              <a:gs pos="100000">
                <a:srgbClr val="92D050"/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35411DC3-4CAF-3243-A434-4D7B0A72662A}"/>
              </a:ext>
            </a:extLst>
          </p:cNvPr>
          <p:cNvSpPr>
            <a:spLocks/>
          </p:cNvSpPr>
          <p:nvPr/>
        </p:nvSpPr>
        <p:spPr bwMode="auto">
          <a:xfrm rot="219140">
            <a:off x="6871410" y="-659667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53500">
                <a:srgbClr val="85C1E7"/>
              </a:gs>
              <a:gs pos="100000">
                <a:srgbClr val="92D050"/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3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438" y="818225"/>
            <a:ext cx="4851124" cy="30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12" name="Google Shape;812;p35"/>
          <p:cNvGrpSpPr/>
          <p:nvPr/>
        </p:nvGrpSpPr>
        <p:grpSpPr>
          <a:xfrm>
            <a:off x="6633998" y="804688"/>
            <a:ext cx="2062800" cy="1382338"/>
            <a:chOff x="6633998" y="804688"/>
            <a:chExt cx="2062800" cy="1382338"/>
          </a:xfrm>
        </p:grpSpPr>
        <p:sp>
          <p:nvSpPr>
            <p:cNvPr id="813" name="Google Shape;813;p35"/>
            <p:cNvSpPr txBox="1"/>
            <p:nvPr/>
          </p:nvSpPr>
          <p:spPr>
            <a:xfrm>
              <a:off x="6633998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4" name="Google Shape;814;p35"/>
            <p:cNvSpPr txBox="1"/>
            <p:nvPr/>
          </p:nvSpPr>
          <p:spPr>
            <a:xfrm>
              <a:off x="6824798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5" name="Google Shape;815;p35"/>
            <p:cNvSpPr txBox="1"/>
            <p:nvPr/>
          </p:nvSpPr>
          <p:spPr>
            <a:xfrm>
              <a:off x="6633998" y="80468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2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6" name="Google Shape;816;p35"/>
          <p:cNvGrpSpPr/>
          <p:nvPr/>
        </p:nvGrpSpPr>
        <p:grpSpPr>
          <a:xfrm>
            <a:off x="447202" y="834775"/>
            <a:ext cx="2062800" cy="1352250"/>
            <a:chOff x="447202" y="834775"/>
            <a:chExt cx="2062800" cy="1352250"/>
          </a:xfrm>
        </p:grpSpPr>
        <p:sp>
          <p:nvSpPr>
            <p:cNvPr id="817" name="Google Shape;817;p35"/>
            <p:cNvSpPr txBox="1"/>
            <p:nvPr/>
          </p:nvSpPr>
          <p:spPr>
            <a:xfrm flipH="1">
              <a:off x="447202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8" name="Google Shape;818;p35"/>
            <p:cNvSpPr txBox="1"/>
            <p:nvPr/>
          </p:nvSpPr>
          <p:spPr>
            <a:xfrm flipH="1">
              <a:off x="447202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9" name="Google Shape;819;p35"/>
            <p:cNvSpPr txBox="1"/>
            <p:nvPr/>
          </p:nvSpPr>
          <p:spPr>
            <a:xfrm flipH="1">
              <a:off x="447202" y="834775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26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0" name="Google Shape;820;p35"/>
          <p:cNvGrpSpPr/>
          <p:nvPr/>
        </p:nvGrpSpPr>
        <p:grpSpPr>
          <a:xfrm>
            <a:off x="6633998" y="2792550"/>
            <a:ext cx="2062800" cy="1354250"/>
            <a:chOff x="6633998" y="2792550"/>
            <a:chExt cx="2062800" cy="1354250"/>
          </a:xfrm>
        </p:grpSpPr>
        <p:sp>
          <p:nvSpPr>
            <p:cNvPr id="821" name="Google Shape;821;p35"/>
            <p:cNvSpPr txBox="1"/>
            <p:nvPr/>
          </p:nvSpPr>
          <p:spPr>
            <a:xfrm>
              <a:off x="6633998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2" name="Google Shape;822;p35"/>
            <p:cNvSpPr txBox="1"/>
            <p:nvPr/>
          </p:nvSpPr>
          <p:spPr>
            <a:xfrm>
              <a:off x="6824798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3" name="Google Shape;823;p35"/>
            <p:cNvSpPr txBox="1"/>
            <p:nvPr/>
          </p:nvSpPr>
          <p:spPr>
            <a:xfrm>
              <a:off x="6633998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</a:t>
              </a:r>
              <a:r>
                <a:rPr lang="en" sz="26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sz="2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4" name="Google Shape;824;p35"/>
          <p:cNvGrpSpPr/>
          <p:nvPr/>
        </p:nvGrpSpPr>
        <p:grpSpPr>
          <a:xfrm>
            <a:off x="447202" y="2792550"/>
            <a:ext cx="2062800" cy="1354250"/>
            <a:chOff x="447202" y="2792550"/>
            <a:chExt cx="2062800" cy="1354250"/>
          </a:xfrm>
        </p:grpSpPr>
        <p:sp>
          <p:nvSpPr>
            <p:cNvPr id="825" name="Google Shape;825;p35"/>
            <p:cNvSpPr txBox="1"/>
            <p:nvPr/>
          </p:nvSpPr>
          <p:spPr>
            <a:xfrm flipH="1">
              <a:off x="447202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6" name="Google Shape;826;p35"/>
            <p:cNvSpPr txBox="1"/>
            <p:nvPr/>
          </p:nvSpPr>
          <p:spPr>
            <a:xfrm flipH="1">
              <a:off x="447202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35"/>
            <p:cNvSpPr txBox="1"/>
            <p:nvPr/>
          </p:nvSpPr>
          <p:spPr>
            <a:xfrm flipH="1">
              <a:off x="447202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6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28" name="Google Shape;828;p35"/>
          <p:cNvSpPr txBox="1"/>
          <p:nvPr/>
        </p:nvSpPr>
        <p:spPr>
          <a:xfrm>
            <a:off x="352425" y="4457700"/>
            <a:ext cx="8382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29" name="Google Shape;829;p35"/>
          <p:cNvGrpSpPr/>
          <p:nvPr/>
        </p:nvGrpSpPr>
        <p:grpSpPr>
          <a:xfrm>
            <a:off x="3608612" y="2366979"/>
            <a:ext cx="1660326" cy="1968500"/>
            <a:chOff x="4284472" y="2841897"/>
            <a:chExt cx="722887" cy="857025"/>
          </a:xfrm>
        </p:grpSpPr>
        <p:sp>
          <p:nvSpPr>
            <p:cNvPr id="830" name="Google Shape;830;p35"/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3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876" name="Google Shape;876;p36"/>
          <p:cNvGraphicFramePr/>
          <p:nvPr/>
        </p:nvGraphicFramePr>
        <p:xfrm>
          <a:off x="405450" y="109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09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Acquisition April 2021 summary</a:t>
                      </a:r>
                      <a:endParaRPr sz="21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4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1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525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2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3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4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" name="Google Shape;881;p37"/>
          <p:cNvGrpSpPr/>
          <p:nvPr/>
        </p:nvGrpSpPr>
        <p:grpSpPr>
          <a:xfrm>
            <a:off x="3960940" y="1162012"/>
            <a:ext cx="3293400" cy="3293400"/>
            <a:chOff x="3903790" y="1162012"/>
            <a:chExt cx="3293400" cy="3293400"/>
          </a:xfrm>
        </p:grpSpPr>
        <p:sp>
          <p:nvSpPr>
            <p:cNvPr id="882" name="Google Shape;882;p37"/>
            <p:cNvSpPr/>
            <p:nvPr/>
          </p:nvSpPr>
          <p:spPr>
            <a:xfrm rot="-5400000" flipH="1">
              <a:off x="3904540" y="1162612"/>
              <a:ext cx="3291900" cy="3292200"/>
            </a:xfrm>
            <a:prstGeom prst="blockArc">
              <a:avLst>
                <a:gd name="adj1" fmla="val 10795134"/>
                <a:gd name="adj2" fmla="val 17079761"/>
                <a:gd name="adj3" fmla="val 33848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 rot="5400000">
              <a:off x="3903790" y="1162012"/>
              <a:ext cx="3293400" cy="3293400"/>
            </a:xfrm>
            <a:prstGeom prst="blockArc">
              <a:avLst>
                <a:gd name="adj1" fmla="val 10800095"/>
                <a:gd name="adj2" fmla="val 16897789"/>
                <a:gd name="adj3" fmla="val 34054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 rot="10800000" flipH="1">
              <a:off x="3903790" y="1162012"/>
              <a:ext cx="3293400" cy="3293400"/>
            </a:xfrm>
            <a:prstGeom prst="blockArc">
              <a:avLst>
                <a:gd name="adj1" fmla="val 16204871"/>
                <a:gd name="adj2" fmla="val 20905055"/>
                <a:gd name="adj3" fmla="val 34059"/>
              </a:avLst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 rot="-5400000" flipH="1">
              <a:off x="3903790" y="1162012"/>
              <a:ext cx="3293400" cy="3293400"/>
            </a:xfrm>
            <a:prstGeom prst="blockArc">
              <a:avLst>
                <a:gd name="adj1" fmla="val 16842006"/>
                <a:gd name="adj2" fmla="val 62359"/>
                <a:gd name="adj3" fmla="val 34055"/>
              </a:avLst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" name="Google Shape;886;p3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535609" y="897700"/>
            <a:ext cx="3214570" cy="841600"/>
            <a:chOff x="497509" y="897700"/>
            <a:chExt cx="3214570" cy="841600"/>
          </a:xfrm>
        </p:grpSpPr>
        <p:grpSp>
          <p:nvGrpSpPr>
            <p:cNvPr id="888" name="Google Shape;888;p37"/>
            <p:cNvGrpSpPr/>
            <p:nvPr/>
          </p:nvGrpSpPr>
          <p:grpSpPr>
            <a:xfrm>
              <a:off x="497509" y="897700"/>
              <a:ext cx="2025000" cy="841600"/>
              <a:chOff x="409575" y="1211600"/>
              <a:chExt cx="2025000" cy="841600"/>
            </a:xfrm>
          </p:grpSpPr>
          <p:sp>
            <p:nvSpPr>
              <p:cNvPr id="889" name="Google Shape;889;p37"/>
              <p:cNvSpPr txBox="1"/>
              <p:nvPr/>
            </p:nvSpPr>
            <p:spPr>
              <a:xfrm flipH="1">
                <a:off x="409575" y="1211600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Awareness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0" name="Google Shape;890;p37"/>
              <p:cNvSpPr txBox="1"/>
              <p:nvPr/>
            </p:nvSpPr>
            <p:spPr>
              <a:xfrm flipH="1">
                <a:off x="409575" y="160650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1" name="Google Shape;891;p37"/>
            <p:cNvSpPr txBox="1"/>
            <p:nvPr/>
          </p:nvSpPr>
          <p:spPr>
            <a:xfrm flipH="1">
              <a:off x="3067379" y="1127250"/>
              <a:ext cx="644700" cy="3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2566963" y="1068300"/>
              <a:ext cx="500400" cy="500400"/>
            </a:xfrm>
            <a:prstGeom prst="rect">
              <a:avLst/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37"/>
          <p:cNvGrpSpPr/>
          <p:nvPr/>
        </p:nvGrpSpPr>
        <p:grpSpPr>
          <a:xfrm>
            <a:off x="535609" y="1880367"/>
            <a:ext cx="3214603" cy="841625"/>
            <a:chOff x="497509" y="1880367"/>
            <a:chExt cx="3214603" cy="841625"/>
          </a:xfrm>
        </p:grpSpPr>
        <p:grpSp>
          <p:nvGrpSpPr>
            <p:cNvPr id="894" name="Google Shape;894;p37"/>
            <p:cNvGrpSpPr/>
            <p:nvPr/>
          </p:nvGrpSpPr>
          <p:grpSpPr>
            <a:xfrm>
              <a:off x="497509" y="1880367"/>
              <a:ext cx="2025000" cy="841625"/>
              <a:chOff x="409575" y="2421625"/>
              <a:chExt cx="2025000" cy="841625"/>
            </a:xfrm>
          </p:grpSpPr>
          <p:sp>
            <p:nvSpPr>
              <p:cNvPr id="895" name="Google Shape;895;p37"/>
              <p:cNvSpPr txBox="1"/>
              <p:nvPr/>
            </p:nvSpPr>
            <p:spPr>
              <a:xfrm flipH="1">
                <a:off x="409575" y="24216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Interest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6" name="Google Shape;896;p37"/>
              <p:cNvSpPr txBox="1"/>
              <p:nvPr/>
            </p:nvSpPr>
            <p:spPr>
              <a:xfrm flipH="1">
                <a:off x="409575" y="28165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7" name="Google Shape;897;p37"/>
            <p:cNvSpPr txBox="1"/>
            <p:nvPr/>
          </p:nvSpPr>
          <p:spPr>
            <a:xfrm>
              <a:off x="3067412" y="2086829"/>
              <a:ext cx="644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8" name="Google Shape;898;p37"/>
            <p:cNvSpPr/>
            <p:nvPr/>
          </p:nvSpPr>
          <p:spPr>
            <a:xfrm flipH="1">
              <a:off x="2567006" y="2050979"/>
              <a:ext cx="500400" cy="500400"/>
            </a:xfrm>
            <a:prstGeom prst="rect">
              <a:avLst/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37"/>
          <p:cNvGrpSpPr/>
          <p:nvPr/>
        </p:nvGrpSpPr>
        <p:grpSpPr>
          <a:xfrm>
            <a:off x="535609" y="2863058"/>
            <a:ext cx="3214653" cy="841625"/>
            <a:chOff x="497509" y="2863058"/>
            <a:chExt cx="3214653" cy="841625"/>
          </a:xfrm>
        </p:grpSpPr>
        <p:grpSp>
          <p:nvGrpSpPr>
            <p:cNvPr id="900" name="Google Shape;900;p37"/>
            <p:cNvGrpSpPr/>
            <p:nvPr/>
          </p:nvGrpSpPr>
          <p:grpSpPr>
            <a:xfrm>
              <a:off x="497509" y="2863058"/>
              <a:ext cx="2025000" cy="841625"/>
              <a:chOff x="409575" y="3775225"/>
              <a:chExt cx="2025000" cy="841625"/>
            </a:xfrm>
          </p:grpSpPr>
          <p:sp>
            <p:nvSpPr>
              <p:cNvPr id="901" name="Google Shape;901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Desire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02" name="Google Shape;902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03" name="Google Shape;903;p37"/>
            <p:cNvSpPr txBox="1"/>
            <p:nvPr/>
          </p:nvSpPr>
          <p:spPr>
            <a:xfrm flipH="1">
              <a:off x="3067462" y="3070121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4" name="Google Shape;904;p37"/>
            <p:cNvSpPr/>
            <p:nvPr/>
          </p:nvSpPr>
          <p:spPr>
            <a:xfrm flipH="1">
              <a:off x="2567006" y="3033671"/>
              <a:ext cx="500400" cy="500400"/>
            </a:xfrm>
            <a:prstGeom prst="rect">
              <a:avLst/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37"/>
          <p:cNvGrpSpPr/>
          <p:nvPr/>
        </p:nvGrpSpPr>
        <p:grpSpPr>
          <a:xfrm>
            <a:off x="4581993" y="1798487"/>
            <a:ext cx="498781" cy="457215"/>
            <a:chOff x="6239575" y="4416275"/>
            <a:chExt cx="489625" cy="449175"/>
          </a:xfrm>
        </p:grpSpPr>
        <p:sp>
          <p:nvSpPr>
            <p:cNvPr id="906" name="Google Shape;906;p37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9" name="Google Shape;909;p37"/>
          <p:cNvGrpSpPr/>
          <p:nvPr/>
        </p:nvGrpSpPr>
        <p:grpSpPr>
          <a:xfrm>
            <a:off x="6218614" y="1798475"/>
            <a:ext cx="398579" cy="457213"/>
            <a:chOff x="-48237000" y="2342650"/>
            <a:chExt cx="256800" cy="300225"/>
          </a:xfrm>
        </p:grpSpPr>
        <p:sp>
          <p:nvSpPr>
            <p:cNvPr id="910" name="Google Shape;910;p37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37"/>
          <p:cNvGrpSpPr/>
          <p:nvPr/>
        </p:nvGrpSpPr>
        <p:grpSpPr>
          <a:xfrm>
            <a:off x="535609" y="3845750"/>
            <a:ext cx="3214653" cy="841625"/>
            <a:chOff x="497509" y="3845750"/>
            <a:chExt cx="3214653" cy="841625"/>
          </a:xfrm>
        </p:grpSpPr>
        <p:grpSp>
          <p:nvGrpSpPr>
            <p:cNvPr id="914" name="Google Shape;914;p37"/>
            <p:cNvGrpSpPr/>
            <p:nvPr/>
          </p:nvGrpSpPr>
          <p:grpSpPr>
            <a:xfrm>
              <a:off x="497509" y="3845750"/>
              <a:ext cx="2025000" cy="841625"/>
              <a:chOff x="409575" y="3775225"/>
              <a:chExt cx="2025000" cy="841625"/>
            </a:xfrm>
          </p:grpSpPr>
          <p:sp>
            <p:nvSpPr>
              <p:cNvPr id="915" name="Google Shape;915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Action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16" name="Google Shape;916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</a:t>
                </a: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17" name="Google Shape;917;p37"/>
            <p:cNvSpPr txBox="1"/>
            <p:nvPr/>
          </p:nvSpPr>
          <p:spPr>
            <a:xfrm flipH="1">
              <a:off x="3067462" y="4052813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8" name="Google Shape;918;p37"/>
            <p:cNvSpPr/>
            <p:nvPr/>
          </p:nvSpPr>
          <p:spPr>
            <a:xfrm flipH="1">
              <a:off x="2567006" y="4016363"/>
              <a:ext cx="500400" cy="5004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37"/>
          <p:cNvSpPr/>
          <p:nvPr/>
        </p:nvSpPr>
        <p:spPr>
          <a:xfrm>
            <a:off x="4577556" y="33885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20" name="Google Shape;920;p37"/>
          <p:cNvSpPr/>
          <p:nvPr/>
        </p:nvSpPr>
        <p:spPr>
          <a:xfrm flipH="1">
            <a:off x="6142542" y="3388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21" name="Google Shape;921;p37"/>
          <p:cNvGrpSpPr/>
          <p:nvPr/>
        </p:nvGrpSpPr>
        <p:grpSpPr>
          <a:xfrm>
            <a:off x="7284129" y="1068328"/>
            <a:ext cx="1324262" cy="3560730"/>
            <a:chOff x="7594342" y="1687680"/>
            <a:chExt cx="978181" cy="2941294"/>
          </a:xfrm>
        </p:grpSpPr>
        <p:sp>
          <p:nvSpPr>
            <p:cNvPr id="922" name="Google Shape;922;p37"/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965" name="Google Shape;965;p38"/>
          <p:cNvSpPr/>
          <p:nvPr/>
        </p:nvSpPr>
        <p:spPr>
          <a:xfrm>
            <a:off x="1056919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6" name="Google Shape;966;p38"/>
          <p:cNvGrpSpPr/>
          <p:nvPr/>
        </p:nvGrpSpPr>
        <p:grpSpPr>
          <a:xfrm>
            <a:off x="480619" y="1183099"/>
            <a:ext cx="2295600" cy="793595"/>
            <a:chOff x="633019" y="1183099"/>
            <a:chExt cx="2295600" cy="793595"/>
          </a:xfrm>
        </p:grpSpPr>
        <p:sp>
          <p:nvSpPr>
            <p:cNvPr id="967" name="Google Shape;967;p38"/>
            <p:cNvSpPr txBox="1"/>
            <p:nvPr/>
          </p:nvSpPr>
          <p:spPr>
            <a:xfrm>
              <a:off x="633019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8" name="Google Shape;968;p38"/>
            <p:cNvSpPr txBox="1"/>
            <p:nvPr/>
          </p:nvSpPr>
          <p:spPr>
            <a:xfrm>
              <a:off x="792769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69" name="Google Shape;969;p38"/>
          <p:cNvGrpSpPr/>
          <p:nvPr/>
        </p:nvGrpSpPr>
        <p:grpSpPr>
          <a:xfrm>
            <a:off x="1379028" y="2548642"/>
            <a:ext cx="498781" cy="457215"/>
            <a:chOff x="6239575" y="4416275"/>
            <a:chExt cx="489625" cy="449175"/>
          </a:xfrm>
        </p:grpSpPr>
        <p:sp>
          <p:nvSpPr>
            <p:cNvPr id="970" name="Google Shape;970;p38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3" name="Google Shape;973;p38"/>
          <p:cNvSpPr/>
          <p:nvPr/>
        </p:nvSpPr>
        <p:spPr>
          <a:xfrm>
            <a:off x="1214569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74" name="Google Shape;974;p38"/>
          <p:cNvSpPr/>
          <p:nvPr/>
        </p:nvSpPr>
        <p:spPr>
          <a:xfrm>
            <a:off x="3019306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8"/>
          <p:cNvGrpSpPr/>
          <p:nvPr/>
        </p:nvGrpSpPr>
        <p:grpSpPr>
          <a:xfrm>
            <a:off x="2443006" y="3576104"/>
            <a:ext cx="2295600" cy="801583"/>
            <a:chOff x="2493856" y="3576104"/>
            <a:chExt cx="2295600" cy="801583"/>
          </a:xfrm>
        </p:grpSpPr>
        <p:sp>
          <p:nvSpPr>
            <p:cNvPr id="976" name="Google Shape;976;p38"/>
            <p:cNvSpPr txBox="1"/>
            <p:nvPr/>
          </p:nvSpPr>
          <p:spPr>
            <a:xfrm>
              <a:off x="2493856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77" name="Google Shape;977;p38"/>
            <p:cNvSpPr txBox="1"/>
            <p:nvPr/>
          </p:nvSpPr>
          <p:spPr>
            <a:xfrm>
              <a:off x="2653606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8" name="Google Shape;978;p38"/>
          <p:cNvGrpSpPr/>
          <p:nvPr/>
        </p:nvGrpSpPr>
        <p:grpSpPr>
          <a:xfrm>
            <a:off x="3391517" y="2548644"/>
            <a:ext cx="398579" cy="457213"/>
            <a:chOff x="-48237000" y="2342650"/>
            <a:chExt cx="256800" cy="300225"/>
          </a:xfrm>
        </p:grpSpPr>
        <p:sp>
          <p:nvSpPr>
            <p:cNvPr id="979" name="Google Shape;979;p3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" name="Google Shape;982;p38"/>
          <p:cNvSpPr/>
          <p:nvPr/>
        </p:nvSpPr>
        <p:spPr>
          <a:xfrm>
            <a:off x="3176956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83" name="Google Shape;983;p38"/>
          <p:cNvSpPr/>
          <p:nvPr/>
        </p:nvSpPr>
        <p:spPr>
          <a:xfrm>
            <a:off x="4981694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" name="Google Shape;984;p38"/>
          <p:cNvGrpSpPr/>
          <p:nvPr/>
        </p:nvGrpSpPr>
        <p:grpSpPr>
          <a:xfrm>
            <a:off x="4405394" y="1183099"/>
            <a:ext cx="2295600" cy="793595"/>
            <a:chOff x="4354706" y="1183099"/>
            <a:chExt cx="2295600" cy="793595"/>
          </a:xfrm>
        </p:grpSpPr>
        <p:sp>
          <p:nvSpPr>
            <p:cNvPr id="985" name="Google Shape;985;p38"/>
            <p:cNvSpPr txBox="1"/>
            <p:nvPr/>
          </p:nvSpPr>
          <p:spPr>
            <a:xfrm>
              <a:off x="4354706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6" name="Google Shape;986;p38"/>
            <p:cNvSpPr txBox="1"/>
            <p:nvPr/>
          </p:nvSpPr>
          <p:spPr>
            <a:xfrm>
              <a:off x="4514456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87" name="Google Shape;987;p38"/>
          <p:cNvSpPr/>
          <p:nvPr/>
        </p:nvSpPr>
        <p:spPr>
          <a:xfrm>
            <a:off x="5296883" y="2548650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88" name="Google Shape;988;p38"/>
          <p:cNvSpPr/>
          <p:nvPr/>
        </p:nvSpPr>
        <p:spPr>
          <a:xfrm>
            <a:off x="5139344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89" name="Google Shape;989;p38"/>
          <p:cNvSpPr/>
          <p:nvPr/>
        </p:nvSpPr>
        <p:spPr>
          <a:xfrm>
            <a:off x="6944081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0" name="Google Shape;990;p38"/>
          <p:cNvGrpSpPr/>
          <p:nvPr/>
        </p:nvGrpSpPr>
        <p:grpSpPr>
          <a:xfrm>
            <a:off x="6367781" y="3576104"/>
            <a:ext cx="2295600" cy="801583"/>
            <a:chOff x="6215381" y="3576104"/>
            <a:chExt cx="2295600" cy="801583"/>
          </a:xfrm>
        </p:grpSpPr>
        <p:sp>
          <p:nvSpPr>
            <p:cNvPr id="991" name="Google Shape;991;p38"/>
            <p:cNvSpPr txBox="1"/>
            <p:nvPr/>
          </p:nvSpPr>
          <p:spPr>
            <a:xfrm>
              <a:off x="6215381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2" name="Google Shape;992;p38"/>
            <p:cNvSpPr txBox="1"/>
            <p:nvPr/>
          </p:nvSpPr>
          <p:spPr>
            <a:xfrm>
              <a:off x="6375131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3" name="Google Shape;993;p38"/>
          <p:cNvSpPr/>
          <p:nvPr/>
        </p:nvSpPr>
        <p:spPr>
          <a:xfrm>
            <a:off x="7280804" y="2548648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94" name="Google Shape;994;p38"/>
          <p:cNvSpPr/>
          <p:nvPr/>
        </p:nvSpPr>
        <p:spPr>
          <a:xfrm>
            <a:off x="7101731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000" name="Google Shape;1000;p39"/>
          <p:cNvSpPr/>
          <p:nvPr/>
        </p:nvSpPr>
        <p:spPr>
          <a:xfrm>
            <a:off x="3252750" y="933688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Target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1" name="Google Shape;1001;p39"/>
          <p:cNvSpPr/>
          <p:nvPr/>
        </p:nvSpPr>
        <p:spPr>
          <a:xfrm>
            <a:off x="116677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Multi segment market</a:t>
            </a:r>
            <a:endParaRPr/>
          </a:p>
        </p:txBody>
      </p:sp>
      <p:sp>
        <p:nvSpPr>
          <p:cNvPr id="1002" name="Google Shape;1002;p39"/>
          <p:cNvSpPr/>
          <p:nvPr/>
        </p:nvSpPr>
        <p:spPr>
          <a:xfrm>
            <a:off x="533872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Concentrated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03" name="Google Shape;1003;p39"/>
          <p:cNvGrpSpPr/>
          <p:nvPr/>
        </p:nvGrpSpPr>
        <p:grpSpPr>
          <a:xfrm>
            <a:off x="437325" y="2918700"/>
            <a:ext cx="1920900" cy="1109226"/>
            <a:chOff x="589725" y="3147300"/>
            <a:chExt cx="1920900" cy="1109226"/>
          </a:xfrm>
        </p:grpSpPr>
        <p:sp>
          <p:nvSpPr>
            <p:cNvPr id="1004" name="Google Shape;1004;p39"/>
            <p:cNvSpPr/>
            <p:nvPr/>
          </p:nvSpPr>
          <p:spPr>
            <a:xfrm>
              <a:off x="589725" y="3754626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6666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06" name="Google Shape;1006;p39"/>
          <p:cNvGrpSpPr/>
          <p:nvPr/>
        </p:nvGrpSpPr>
        <p:grpSpPr>
          <a:xfrm>
            <a:off x="2553475" y="2918700"/>
            <a:ext cx="1920900" cy="1109212"/>
            <a:chOff x="2604275" y="3147300"/>
            <a:chExt cx="1920900" cy="1109212"/>
          </a:xfrm>
        </p:grpSpPr>
        <p:sp>
          <p:nvSpPr>
            <p:cNvPr id="1007" name="Google Shape;1007;p39"/>
            <p:cNvSpPr/>
            <p:nvPr/>
          </p:nvSpPr>
          <p:spPr>
            <a:xfrm>
              <a:off x="2604275" y="3754612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26812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grpSp>
        <p:nvGrpSpPr>
          <p:cNvPr id="1009" name="Google Shape;1009;p39"/>
          <p:cNvGrpSpPr/>
          <p:nvPr/>
        </p:nvGrpSpPr>
        <p:grpSpPr>
          <a:xfrm>
            <a:off x="4669625" y="2918700"/>
            <a:ext cx="1920900" cy="1109225"/>
            <a:chOff x="4618825" y="3147300"/>
            <a:chExt cx="1920900" cy="1109225"/>
          </a:xfrm>
        </p:grpSpPr>
        <p:sp>
          <p:nvSpPr>
            <p:cNvPr id="1010" name="Google Shape;1010;p39"/>
            <p:cNvSpPr/>
            <p:nvPr/>
          </p:nvSpPr>
          <p:spPr>
            <a:xfrm>
              <a:off x="4618825" y="3754625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46957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12" name="Google Shape;1012;p39"/>
          <p:cNvGrpSpPr/>
          <p:nvPr/>
        </p:nvGrpSpPr>
        <p:grpSpPr>
          <a:xfrm>
            <a:off x="6785775" y="2918700"/>
            <a:ext cx="1920900" cy="1109213"/>
            <a:chOff x="6633375" y="3147300"/>
            <a:chExt cx="1920900" cy="1109213"/>
          </a:xfrm>
        </p:grpSpPr>
        <p:sp>
          <p:nvSpPr>
            <p:cNvPr id="1013" name="Google Shape;1013;p39"/>
            <p:cNvSpPr/>
            <p:nvPr/>
          </p:nvSpPr>
          <p:spPr>
            <a:xfrm>
              <a:off x="6633375" y="3754613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67103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cxnSp>
        <p:nvCxnSpPr>
          <p:cNvPr id="1015" name="Google Shape;1015;p39"/>
          <p:cNvCxnSpPr>
            <a:stCxn id="1000" idx="2"/>
            <a:endCxn id="1001" idx="0"/>
          </p:cNvCxnSpPr>
          <p:nvPr/>
        </p:nvCxnSpPr>
        <p:spPr>
          <a:xfrm rot="5400000">
            <a:off x="32298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39"/>
          <p:cNvCxnSpPr>
            <a:stCxn id="1000" idx="2"/>
            <a:endCxn id="1002" idx="0"/>
          </p:cNvCxnSpPr>
          <p:nvPr/>
        </p:nvCxnSpPr>
        <p:spPr>
          <a:xfrm rot="-5400000" flipH="1">
            <a:off x="53157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39"/>
          <p:cNvCxnSpPr>
            <a:stCxn id="1001" idx="2"/>
            <a:endCxn id="1008" idx="0"/>
          </p:cNvCxnSpPr>
          <p:nvPr/>
        </p:nvCxnSpPr>
        <p:spPr>
          <a:xfrm rot="-5400000" flipH="1">
            <a:off x="272152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39"/>
          <p:cNvCxnSpPr>
            <a:stCxn id="1001" idx="2"/>
            <a:endCxn id="1005" idx="0"/>
          </p:cNvCxnSpPr>
          <p:nvPr/>
        </p:nvCxnSpPr>
        <p:spPr>
          <a:xfrm rot="5400000">
            <a:off x="1663575" y="2096400"/>
            <a:ext cx="556800" cy="10881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9"/>
          <p:cNvCxnSpPr>
            <a:stCxn id="1002" idx="2"/>
            <a:endCxn id="1011" idx="0"/>
          </p:cNvCxnSpPr>
          <p:nvPr/>
        </p:nvCxnSpPr>
        <p:spPr>
          <a:xfrm rot="5400000">
            <a:off x="586567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39"/>
          <p:cNvCxnSpPr>
            <a:stCxn id="1002" idx="2"/>
            <a:endCxn id="1014" idx="0"/>
          </p:cNvCxnSpPr>
          <p:nvPr/>
        </p:nvCxnSpPr>
        <p:spPr>
          <a:xfrm rot="-5400000" flipH="1">
            <a:off x="6923775" y="2096250"/>
            <a:ext cx="556800" cy="10884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1" name="Google Shape;1021;p39"/>
          <p:cNvGrpSpPr/>
          <p:nvPr/>
        </p:nvGrpSpPr>
        <p:grpSpPr>
          <a:xfrm>
            <a:off x="3281221" y="4220894"/>
            <a:ext cx="465394" cy="465394"/>
            <a:chOff x="1487200" y="4993750"/>
            <a:chExt cx="483125" cy="483125"/>
          </a:xfrm>
        </p:grpSpPr>
        <p:sp>
          <p:nvSpPr>
            <p:cNvPr id="1022" name="Google Shape;1022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4" name="Google Shape;1024;p39"/>
          <p:cNvGrpSpPr/>
          <p:nvPr/>
        </p:nvGrpSpPr>
        <p:grpSpPr>
          <a:xfrm>
            <a:off x="1165086" y="4220894"/>
            <a:ext cx="465394" cy="465394"/>
            <a:chOff x="2081650" y="4993750"/>
            <a:chExt cx="483125" cy="483125"/>
          </a:xfrm>
        </p:grpSpPr>
        <p:sp>
          <p:nvSpPr>
            <p:cNvPr id="1025" name="Google Shape;1025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7" name="Google Shape;1027;p39"/>
          <p:cNvGrpSpPr/>
          <p:nvPr/>
        </p:nvGrpSpPr>
        <p:grpSpPr>
          <a:xfrm>
            <a:off x="7513521" y="4220894"/>
            <a:ext cx="465394" cy="465394"/>
            <a:chOff x="1487200" y="4993750"/>
            <a:chExt cx="483125" cy="483125"/>
          </a:xfrm>
        </p:grpSpPr>
        <p:sp>
          <p:nvSpPr>
            <p:cNvPr id="1028" name="Google Shape;1028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0" name="Google Shape;1030;p39"/>
          <p:cNvGrpSpPr/>
          <p:nvPr/>
        </p:nvGrpSpPr>
        <p:grpSpPr>
          <a:xfrm>
            <a:off x="5397386" y="4220894"/>
            <a:ext cx="465394" cy="465394"/>
            <a:chOff x="2081650" y="4993750"/>
            <a:chExt cx="483125" cy="483125"/>
          </a:xfrm>
        </p:grpSpPr>
        <p:sp>
          <p:nvSpPr>
            <p:cNvPr id="1031" name="Google Shape;1031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4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38" name="Google Shape;1038;p40"/>
          <p:cNvGrpSpPr/>
          <p:nvPr/>
        </p:nvGrpSpPr>
        <p:grpSpPr>
          <a:xfrm>
            <a:off x="2650396" y="911197"/>
            <a:ext cx="3843208" cy="3775153"/>
            <a:chOff x="2650396" y="911197"/>
            <a:chExt cx="3843208" cy="3775153"/>
          </a:xfrm>
        </p:grpSpPr>
        <p:sp>
          <p:nvSpPr>
            <p:cNvPr id="1039" name="Google Shape;1039;p40"/>
            <p:cNvSpPr/>
            <p:nvPr/>
          </p:nvSpPr>
          <p:spPr>
            <a:xfrm rot="10800000" flipH="1">
              <a:off x="3337071" y="2275022"/>
              <a:ext cx="2469858" cy="523089"/>
            </a:xfrm>
            <a:custGeom>
              <a:avLst/>
              <a:gdLst/>
              <a:ahLst/>
              <a:cxnLst/>
              <a:rect l="l" t="t" r="r" b="b"/>
              <a:pathLst>
                <a:path w="53643" h="13191" extrusionOk="0">
                  <a:moveTo>
                    <a:pt x="5850" y="1"/>
                  </a:moveTo>
                  <a:lnTo>
                    <a:pt x="0" y="13191"/>
                  </a:lnTo>
                  <a:lnTo>
                    <a:pt x="53643" y="13191"/>
                  </a:lnTo>
                  <a:lnTo>
                    <a:pt x="477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 rot="10800000" flipH="1">
              <a:off x="3967244" y="3598788"/>
              <a:ext cx="1209511" cy="1087562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 rot="10800000" flipH="1">
              <a:off x="2650396" y="911197"/>
              <a:ext cx="3843208" cy="616514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 rot="10800000" flipH="1">
              <a:off x="3021703" y="1616764"/>
              <a:ext cx="3100594" cy="523089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 rot="10800000" flipH="1">
              <a:off x="3652209" y="2933459"/>
              <a:ext cx="1839582" cy="522732"/>
            </a:xfrm>
            <a:custGeom>
              <a:avLst/>
              <a:gdLst/>
              <a:ahLst/>
              <a:cxnLst/>
              <a:rect l="l" t="t" r="r" b="b"/>
              <a:pathLst>
                <a:path w="39954" h="13182" extrusionOk="0">
                  <a:moveTo>
                    <a:pt x="5859" y="1"/>
                  </a:moveTo>
                  <a:lnTo>
                    <a:pt x="1" y="13181"/>
                  </a:lnTo>
                  <a:lnTo>
                    <a:pt x="39954" y="13181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0"/>
          <p:cNvGrpSpPr/>
          <p:nvPr/>
        </p:nvGrpSpPr>
        <p:grpSpPr>
          <a:xfrm>
            <a:off x="4343394" y="2314084"/>
            <a:ext cx="457211" cy="445133"/>
            <a:chOff x="-62150375" y="2664925"/>
            <a:chExt cx="316650" cy="318225"/>
          </a:xfrm>
        </p:grpSpPr>
        <p:sp>
          <p:nvSpPr>
            <p:cNvPr id="1045" name="Google Shape;1045;p40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0"/>
          <p:cNvGrpSpPr/>
          <p:nvPr/>
        </p:nvGrpSpPr>
        <p:grpSpPr>
          <a:xfrm>
            <a:off x="6520338" y="2199448"/>
            <a:ext cx="2152200" cy="772204"/>
            <a:chOff x="6582275" y="2199448"/>
            <a:chExt cx="2152200" cy="772204"/>
          </a:xfrm>
        </p:grpSpPr>
        <p:sp>
          <p:nvSpPr>
            <p:cNvPr id="1050" name="Google Shape;1050;p40"/>
            <p:cNvSpPr txBox="1"/>
            <p:nvPr/>
          </p:nvSpPr>
          <p:spPr>
            <a:xfrm>
              <a:off x="6794032" y="2199448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1" name="Google Shape;1051;p40"/>
            <p:cNvSpPr txBox="1"/>
            <p:nvPr/>
          </p:nvSpPr>
          <p:spPr>
            <a:xfrm>
              <a:off x="6582275" y="2469752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2" name="Google Shape;1052;p40"/>
          <p:cNvGrpSpPr/>
          <p:nvPr/>
        </p:nvGrpSpPr>
        <p:grpSpPr>
          <a:xfrm>
            <a:off x="4324866" y="3729403"/>
            <a:ext cx="494267" cy="445127"/>
            <a:chOff x="4324866" y="3729403"/>
            <a:chExt cx="494267" cy="445127"/>
          </a:xfrm>
        </p:grpSpPr>
        <p:sp>
          <p:nvSpPr>
            <p:cNvPr id="1053" name="Google Shape;1053;p40"/>
            <p:cNvSpPr/>
            <p:nvPr/>
          </p:nvSpPr>
          <p:spPr>
            <a:xfrm>
              <a:off x="4324866" y="3729403"/>
              <a:ext cx="494267" cy="445127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4608674" y="3901618"/>
              <a:ext cx="96687" cy="22560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40"/>
          <p:cNvGrpSpPr/>
          <p:nvPr/>
        </p:nvGrpSpPr>
        <p:grpSpPr>
          <a:xfrm>
            <a:off x="6520313" y="3805483"/>
            <a:ext cx="2152200" cy="772191"/>
            <a:chOff x="6582250" y="3805483"/>
            <a:chExt cx="2152200" cy="772191"/>
          </a:xfrm>
        </p:grpSpPr>
        <p:sp>
          <p:nvSpPr>
            <p:cNvPr id="1056" name="Google Shape;1056;p40"/>
            <p:cNvSpPr txBox="1"/>
            <p:nvPr/>
          </p:nvSpPr>
          <p:spPr>
            <a:xfrm>
              <a:off x="6793732" y="380548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7" name="Google Shape;1057;p40"/>
            <p:cNvSpPr txBox="1"/>
            <p:nvPr/>
          </p:nvSpPr>
          <p:spPr>
            <a:xfrm>
              <a:off x="6582250" y="4075774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8" name="Google Shape;1058;p40"/>
          <p:cNvGrpSpPr/>
          <p:nvPr/>
        </p:nvGrpSpPr>
        <p:grpSpPr>
          <a:xfrm>
            <a:off x="4337389" y="996798"/>
            <a:ext cx="469222" cy="445109"/>
            <a:chOff x="1049375" y="2318350"/>
            <a:chExt cx="298525" cy="295400"/>
          </a:xfrm>
        </p:grpSpPr>
        <p:sp>
          <p:nvSpPr>
            <p:cNvPr id="1059" name="Google Shape;1059;p40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0"/>
          <p:cNvGrpSpPr/>
          <p:nvPr/>
        </p:nvGrpSpPr>
        <p:grpSpPr>
          <a:xfrm>
            <a:off x="6520338" y="881734"/>
            <a:ext cx="2152200" cy="773391"/>
            <a:chOff x="6582275" y="881734"/>
            <a:chExt cx="2152200" cy="773391"/>
          </a:xfrm>
        </p:grpSpPr>
        <p:sp>
          <p:nvSpPr>
            <p:cNvPr id="1064" name="Google Shape;1064;p40"/>
            <p:cNvSpPr txBox="1"/>
            <p:nvPr/>
          </p:nvSpPr>
          <p:spPr>
            <a:xfrm>
              <a:off x="6794032" y="881734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5" name="Google Shape;1065;p40"/>
            <p:cNvSpPr txBox="1"/>
            <p:nvPr/>
          </p:nvSpPr>
          <p:spPr>
            <a:xfrm>
              <a:off x="6582275" y="1153225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6" name="Google Shape;1066;p40"/>
          <p:cNvGrpSpPr/>
          <p:nvPr/>
        </p:nvGrpSpPr>
        <p:grpSpPr>
          <a:xfrm>
            <a:off x="4343402" y="1655645"/>
            <a:ext cx="457195" cy="445130"/>
            <a:chOff x="6167350" y="2672800"/>
            <a:chExt cx="297750" cy="295375"/>
          </a:xfrm>
        </p:grpSpPr>
        <p:sp>
          <p:nvSpPr>
            <p:cNvPr id="1067" name="Google Shape;1067;p40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40"/>
          <p:cNvGrpSpPr/>
          <p:nvPr/>
        </p:nvGrpSpPr>
        <p:grpSpPr>
          <a:xfrm>
            <a:off x="471462" y="1540585"/>
            <a:ext cx="2152200" cy="773418"/>
            <a:chOff x="381000" y="1540585"/>
            <a:chExt cx="2152200" cy="773418"/>
          </a:xfrm>
        </p:grpSpPr>
        <p:sp>
          <p:nvSpPr>
            <p:cNvPr id="1073" name="Google Shape;1073;p40"/>
            <p:cNvSpPr txBox="1"/>
            <p:nvPr/>
          </p:nvSpPr>
          <p:spPr>
            <a:xfrm>
              <a:off x="381000" y="1540585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4" name="Google Shape;1074;p40"/>
            <p:cNvSpPr txBox="1"/>
            <p:nvPr/>
          </p:nvSpPr>
          <p:spPr>
            <a:xfrm>
              <a:off x="381000" y="1812103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5" name="Google Shape;1075;p40"/>
          <p:cNvSpPr/>
          <p:nvPr/>
        </p:nvSpPr>
        <p:spPr>
          <a:xfrm>
            <a:off x="4343419" y="3021304"/>
            <a:ext cx="457162" cy="347052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6" name="Google Shape;1076;p40"/>
          <p:cNvGrpSpPr/>
          <p:nvPr/>
        </p:nvGrpSpPr>
        <p:grpSpPr>
          <a:xfrm>
            <a:off x="471462" y="2857103"/>
            <a:ext cx="2152800" cy="773396"/>
            <a:chOff x="381000" y="2857103"/>
            <a:chExt cx="2152800" cy="773396"/>
          </a:xfrm>
        </p:grpSpPr>
        <p:sp>
          <p:nvSpPr>
            <p:cNvPr id="1077" name="Google Shape;1077;p40"/>
            <p:cNvSpPr txBox="1"/>
            <p:nvPr/>
          </p:nvSpPr>
          <p:spPr>
            <a:xfrm>
              <a:off x="381000" y="285710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8" name="Google Shape;1078;p40"/>
            <p:cNvSpPr txBox="1"/>
            <p:nvPr/>
          </p:nvSpPr>
          <p:spPr>
            <a:xfrm>
              <a:off x="381000" y="3128599"/>
              <a:ext cx="21528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4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84" name="Google Shape;1084;p41"/>
          <p:cNvGrpSpPr/>
          <p:nvPr/>
        </p:nvGrpSpPr>
        <p:grpSpPr>
          <a:xfrm>
            <a:off x="2013080" y="1426641"/>
            <a:ext cx="1656600" cy="1008342"/>
            <a:chOff x="2013080" y="1426641"/>
            <a:chExt cx="1656600" cy="1008342"/>
          </a:xfrm>
        </p:grpSpPr>
        <p:sp>
          <p:nvSpPr>
            <p:cNvPr id="1085" name="Google Shape;1085;p41"/>
            <p:cNvSpPr txBox="1"/>
            <p:nvPr/>
          </p:nvSpPr>
          <p:spPr>
            <a:xfrm>
              <a:off x="201308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6" name="Google Shape;1086;p41"/>
            <p:cNvSpPr txBox="1"/>
            <p:nvPr/>
          </p:nvSpPr>
          <p:spPr>
            <a:xfrm>
              <a:off x="2128271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7" name="Google Shape;1087;p41"/>
          <p:cNvGrpSpPr/>
          <p:nvPr/>
        </p:nvGrpSpPr>
        <p:grpSpPr>
          <a:xfrm>
            <a:off x="2013080" y="3169716"/>
            <a:ext cx="1656600" cy="1004344"/>
            <a:chOff x="2013080" y="3169716"/>
            <a:chExt cx="1656600" cy="1004344"/>
          </a:xfrm>
        </p:grpSpPr>
        <p:sp>
          <p:nvSpPr>
            <p:cNvPr id="1088" name="Google Shape;1088;p41"/>
            <p:cNvSpPr txBox="1"/>
            <p:nvPr/>
          </p:nvSpPr>
          <p:spPr>
            <a:xfrm>
              <a:off x="201308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Education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9" name="Google Shape;1089;p41"/>
            <p:cNvSpPr txBox="1"/>
            <p:nvPr/>
          </p:nvSpPr>
          <p:spPr>
            <a:xfrm>
              <a:off x="2128274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Moon is Earth’s only natural satellite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0" name="Google Shape;1090;p41"/>
          <p:cNvGrpSpPr/>
          <p:nvPr/>
        </p:nvGrpSpPr>
        <p:grpSpPr>
          <a:xfrm>
            <a:off x="282461" y="1426641"/>
            <a:ext cx="1656600" cy="1008342"/>
            <a:chOff x="282461" y="1426641"/>
            <a:chExt cx="1656600" cy="1008342"/>
          </a:xfrm>
        </p:grpSpPr>
        <p:sp>
          <p:nvSpPr>
            <p:cNvPr id="1091" name="Google Shape;1091;p41"/>
            <p:cNvSpPr txBox="1"/>
            <p:nvPr/>
          </p:nvSpPr>
          <p:spPr>
            <a:xfrm>
              <a:off x="282461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Visitor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2" name="Google Shape;1092;p41"/>
            <p:cNvSpPr txBox="1"/>
            <p:nvPr/>
          </p:nvSpPr>
          <p:spPr>
            <a:xfrm>
              <a:off x="397650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41"/>
          <p:cNvGrpSpPr/>
          <p:nvPr/>
        </p:nvGrpSpPr>
        <p:grpSpPr>
          <a:xfrm>
            <a:off x="282461" y="3169716"/>
            <a:ext cx="1656600" cy="1004344"/>
            <a:chOff x="282461" y="3169716"/>
            <a:chExt cx="1656600" cy="1004344"/>
          </a:xfrm>
        </p:grpSpPr>
        <p:sp>
          <p:nvSpPr>
            <p:cNvPr id="1094" name="Google Shape;1094;p41"/>
            <p:cNvSpPr txBox="1"/>
            <p:nvPr/>
          </p:nvSpPr>
          <p:spPr>
            <a:xfrm>
              <a:off x="282461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5" name="Google Shape;1095;p41"/>
            <p:cNvSpPr txBox="1"/>
            <p:nvPr/>
          </p:nvSpPr>
          <p:spPr>
            <a:xfrm>
              <a:off x="397650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6" name="Google Shape;1096;p41"/>
          <p:cNvGrpSpPr/>
          <p:nvPr/>
        </p:nvGrpSpPr>
        <p:grpSpPr>
          <a:xfrm>
            <a:off x="3743700" y="1426641"/>
            <a:ext cx="1656600" cy="1008342"/>
            <a:chOff x="3743700" y="1426641"/>
            <a:chExt cx="1656600" cy="1008342"/>
          </a:xfrm>
        </p:grpSpPr>
        <p:sp>
          <p:nvSpPr>
            <p:cNvPr id="1097" name="Google Shape;1097;p41"/>
            <p:cNvSpPr txBox="1"/>
            <p:nvPr/>
          </p:nvSpPr>
          <p:spPr>
            <a:xfrm>
              <a:off x="374370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Secured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8" name="Google Shape;1098;p41"/>
            <p:cNvSpPr txBox="1"/>
            <p:nvPr/>
          </p:nvSpPr>
          <p:spPr>
            <a:xfrm>
              <a:off x="3858983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9" name="Google Shape;1099;p41"/>
          <p:cNvGrpSpPr/>
          <p:nvPr/>
        </p:nvGrpSpPr>
        <p:grpSpPr>
          <a:xfrm>
            <a:off x="3743700" y="3169716"/>
            <a:ext cx="1656600" cy="1004344"/>
            <a:chOff x="3743700" y="3169716"/>
            <a:chExt cx="1656600" cy="1004344"/>
          </a:xfrm>
        </p:grpSpPr>
        <p:sp>
          <p:nvSpPr>
            <p:cNvPr id="1100" name="Google Shape;1100;p41"/>
            <p:cNvSpPr txBox="1"/>
            <p:nvPr/>
          </p:nvSpPr>
          <p:spPr>
            <a:xfrm>
              <a:off x="374370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1" name="Google Shape;1101;p41"/>
            <p:cNvSpPr txBox="1"/>
            <p:nvPr/>
          </p:nvSpPr>
          <p:spPr>
            <a:xfrm>
              <a:off x="3859052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2" name="Google Shape;1102;p41"/>
          <p:cNvGrpSpPr/>
          <p:nvPr/>
        </p:nvGrpSpPr>
        <p:grpSpPr>
          <a:xfrm>
            <a:off x="5474320" y="1426641"/>
            <a:ext cx="1656600" cy="1008342"/>
            <a:chOff x="5474320" y="1426641"/>
            <a:chExt cx="1656600" cy="1008342"/>
          </a:xfrm>
        </p:grpSpPr>
        <p:sp>
          <p:nvSpPr>
            <p:cNvPr id="1103" name="Google Shape;1103;p41"/>
            <p:cNvSpPr txBox="1"/>
            <p:nvPr/>
          </p:nvSpPr>
          <p:spPr>
            <a:xfrm>
              <a:off x="547432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4" name="Google Shape;1104;p41"/>
            <p:cNvSpPr txBox="1"/>
            <p:nvPr/>
          </p:nvSpPr>
          <p:spPr>
            <a:xfrm>
              <a:off x="558960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5" name="Google Shape;1105;p41"/>
          <p:cNvGrpSpPr/>
          <p:nvPr/>
        </p:nvGrpSpPr>
        <p:grpSpPr>
          <a:xfrm>
            <a:off x="5474320" y="3169716"/>
            <a:ext cx="1656600" cy="1004344"/>
            <a:chOff x="5474320" y="3169716"/>
            <a:chExt cx="1656600" cy="1004344"/>
          </a:xfrm>
        </p:grpSpPr>
        <p:sp>
          <p:nvSpPr>
            <p:cNvPr id="1106" name="Google Shape;1106;p41"/>
            <p:cNvSpPr txBox="1"/>
            <p:nvPr/>
          </p:nvSpPr>
          <p:spPr>
            <a:xfrm>
              <a:off x="547432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Engagement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7" name="Google Shape;1107;p41"/>
            <p:cNvSpPr txBox="1"/>
            <p:nvPr/>
          </p:nvSpPr>
          <p:spPr>
            <a:xfrm>
              <a:off x="5589676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Uranus is the seventh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8" name="Google Shape;1108;p41"/>
          <p:cNvGrpSpPr/>
          <p:nvPr/>
        </p:nvGrpSpPr>
        <p:grpSpPr>
          <a:xfrm>
            <a:off x="7204939" y="1426641"/>
            <a:ext cx="1656600" cy="1008342"/>
            <a:chOff x="7204939" y="1426641"/>
            <a:chExt cx="1656600" cy="1008342"/>
          </a:xfrm>
        </p:grpSpPr>
        <p:sp>
          <p:nvSpPr>
            <p:cNvPr id="1109" name="Google Shape;1109;p41"/>
            <p:cNvSpPr txBox="1"/>
            <p:nvPr/>
          </p:nvSpPr>
          <p:spPr>
            <a:xfrm>
              <a:off x="7204939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Active user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0" name="Google Shape;1110;p41"/>
            <p:cNvSpPr txBox="1"/>
            <p:nvPr/>
          </p:nvSpPr>
          <p:spPr>
            <a:xfrm>
              <a:off x="732022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1" name="Google Shape;1111;p41"/>
          <p:cNvGrpSpPr/>
          <p:nvPr/>
        </p:nvGrpSpPr>
        <p:grpSpPr>
          <a:xfrm>
            <a:off x="7204939" y="3169716"/>
            <a:ext cx="1656600" cy="1004344"/>
            <a:chOff x="7204939" y="3169716"/>
            <a:chExt cx="1656600" cy="1004344"/>
          </a:xfrm>
        </p:grpSpPr>
        <p:sp>
          <p:nvSpPr>
            <p:cNvPr id="1112" name="Google Shape;1112;p41"/>
            <p:cNvSpPr txBox="1"/>
            <p:nvPr/>
          </p:nvSpPr>
          <p:spPr>
            <a:xfrm>
              <a:off x="7204939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Deal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3" name="Google Shape;1113;p41"/>
            <p:cNvSpPr txBox="1"/>
            <p:nvPr/>
          </p:nvSpPr>
          <p:spPr>
            <a:xfrm>
              <a:off x="7320299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14" name="Google Shape;1114;p41"/>
          <p:cNvSpPr txBox="1"/>
          <p:nvPr/>
        </p:nvSpPr>
        <p:spPr>
          <a:xfrm>
            <a:off x="3514950" y="4314469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5" name="Google Shape;1115;p41"/>
          <p:cNvSpPr txBox="1"/>
          <p:nvPr/>
        </p:nvSpPr>
        <p:spPr>
          <a:xfrm>
            <a:off x="3514950" y="954431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116" name="Google Shape;1116;p41"/>
          <p:cNvCxnSpPr>
            <a:stCxn id="1115" idx="1"/>
            <a:endCxn id="1091" idx="0"/>
          </p:cNvCxnSpPr>
          <p:nvPr/>
        </p:nvCxnSpPr>
        <p:spPr>
          <a:xfrm flipH="1">
            <a:off x="11107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7" name="Google Shape;1117;p41"/>
          <p:cNvCxnSpPr>
            <a:stCxn id="1115" idx="3"/>
            <a:endCxn id="1109" idx="0"/>
          </p:cNvCxnSpPr>
          <p:nvPr/>
        </p:nvCxnSpPr>
        <p:spPr>
          <a:xfrm>
            <a:off x="56290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41"/>
          <p:cNvCxnSpPr>
            <a:stCxn id="1114" idx="1"/>
            <a:endCxn id="1095" idx="2"/>
          </p:cNvCxnSpPr>
          <p:nvPr/>
        </p:nvCxnSpPr>
        <p:spPr>
          <a:xfrm rot="10800000">
            <a:off x="11107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9" name="Google Shape;1119;p41"/>
          <p:cNvCxnSpPr>
            <a:stCxn id="1114" idx="3"/>
            <a:endCxn id="1113" idx="2"/>
          </p:cNvCxnSpPr>
          <p:nvPr/>
        </p:nvCxnSpPr>
        <p:spPr>
          <a:xfrm rot="10800000" flipH="1">
            <a:off x="56290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41"/>
          <p:cNvSpPr/>
          <p:nvPr/>
        </p:nvSpPr>
        <p:spPr>
          <a:xfrm>
            <a:off x="83280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1" name="Google Shape;1121;p41"/>
          <p:cNvSpPr/>
          <p:nvPr/>
        </p:nvSpPr>
        <p:spPr>
          <a:xfrm>
            <a:off x="256342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2" name="Google Shape;1122;p41"/>
          <p:cNvSpPr/>
          <p:nvPr/>
        </p:nvSpPr>
        <p:spPr>
          <a:xfrm>
            <a:off x="429405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3" name="Google Shape;1123;p41"/>
          <p:cNvSpPr/>
          <p:nvPr/>
        </p:nvSpPr>
        <p:spPr>
          <a:xfrm>
            <a:off x="602467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4" name="Google Shape;1124;p41"/>
          <p:cNvSpPr/>
          <p:nvPr/>
        </p:nvSpPr>
        <p:spPr>
          <a:xfrm>
            <a:off x="7736738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2"/>
          <p:cNvSpPr/>
          <p:nvPr/>
        </p:nvSpPr>
        <p:spPr>
          <a:xfrm>
            <a:off x="266767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2"/>
          <p:cNvSpPr/>
          <p:nvPr/>
        </p:nvSpPr>
        <p:spPr>
          <a:xfrm>
            <a:off x="483052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2"/>
          <p:cNvSpPr/>
          <p:nvPr/>
        </p:nvSpPr>
        <p:spPr>
          <a:xfrm>
            <a:off x="69933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2"/>
          <p:cNvSpPr/>
          <p:nvPr/>
        </p:nvSpPr>
        <p:spPr>
          <a:xfrm>
            <a:off x="5047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134" name="Google Shape;1134;p42"/>
          <p:cNvGraphicFramePr/>
          <p:nvPr/>
        </p:nvGraphicFramePr>
        <p:xfrm>
          <a:off x="2667607" y="94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composed of hydrogen and helium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biggest planet in the Solar System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the second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5" name="Google Shape;1135;p42"/>
          <p:cNvGraphicFramePr/>
          <p:nvPr/>
        </p:nvGraphicFramePr>
        <p:xfrm>
          <a:off x="6993328" y="94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actually a very cold place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sixth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Moon is our natural satellite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Sun is the closest star to Earth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6" name="Google Shape;1136;p42"/>
          <p:cNvGraphicFramePr/>
          <p:nvPr/>
        </p:nvGraphicFramePr>
        <p:xfrm>
          <a:off x="4830468" y="94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Ceres is located in the asteroid belt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coldest planet of them all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where we all live on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really beautiful name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7" name="Google Shape;1137;p42"/>
          <p:cNvGraphicFramePr/>
          <p:nvPr/>
        </p:nvGraphicFramePr>
        <p:xfrm>
          <a:off x="504747" y="94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smallest planet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full of iron oxide dust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is a gas giant and has rings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the planet that harbors life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38" name="Google Shape;1138;p42"/>
          <p:cNvGrpSpPr/>
          <p:nvPr/>
        </p:nvGrpSpPr>
        <p:grpSpPr>
          <a:xfrm>
            <a:off x="1092939" y="1033366"/>
            <a:ext cx="469533" cy="457199"/>
            <a:chOff x="6222125" y="2025975"/>
            <a:chExt cx="499450" cy="474125"/>
          </a:xfrm>
        </p:grpSpPr>
        <p:sp>
          <p:nvSpPr>
            <p:cNvPr id="1139" name="Google Shape;1139;p4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42" name="Google Shape;1142;p42"/>
          <p:cNvGrpSpPr/>
          <p:nvPr/>
        </p:nvGrpSpPr>
        <p:grpSpPr>
          <a:xfrm>
            <a:off x="7581794" y="1033374"/>
            <a:ext cx="468927" cy="457204"/>
            <a:chOff x="-60988625" y="2310475"/>
            <a:chExt cx="316650" cy="311150"/>
          </a:xfrm>
        </p:grpSpPr>
        <p:sp>
          <p:nvSpPr>
            <p:cNvPr id="1143" name="Google Shape;1143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" name="Google Shape;1149;p42"/>
          <p:cNvSpPr/>
          <p:nvPr/>
        </p:nvSpPr>
        <p:spPr>
          <a:xfrm>
            <a:off x="5415225" y="1077370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2"/>
          <p:cNvSpPr/>
          <p:nvPr/>
        </p:nvSpPr>
        <p:spPr>
          <a:xfrm>
            <a:off x="3261915" y="1033379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4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156" name="Google Shape;1156;p43"/>
          <p:cNvGrpSpPr/>
          <p:nvPr/>
        </p:nvGrpSpPr>
        <p:grpSpPr>
          <a:xfrm flipH="1">
            <a:off x="1391962" y="1108573"/>
            <a:ext cx="1940423" cy="830242"/>
            <a:chOff x="427942" y="1108573"/>
            <a:chExt cx="1940423" cy="830242"/>
          </a:xfrm>
        </p:grpSpPr>
        <p:sp>
          <p:nvSpPr>
            <p:cNvPr id="1157" name="Google Shape;1157;p43"/>
            <p:cNvSpPr txBox="1"/>
            <p:nvPr/>
          </p:nvSpPr>
          <p:spPr>
            <a:xfrm>
              <a:off x="427965" y="1108573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8" name="Google Shape;1158;p43"/>
            <p:cNvSpPr txBox="1"/>
            <p:nvPr/>
          </p:nvSpPr>
          <p:spPr>
            <a:xfrm>
              <a:off x="427942" y="138741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9" name="Google Shape;1159;p43"/>
          <p:cNvSpPr/>
          <p:nvPr/>
        </p:nvSpPr>
        <p:spPr>
          <a:xfrm>
            <a:off x="412421" y="1057800"/>
            <a:ext cx="931800" cy="93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160" name="Google Shape;1160;p43"/>
          <p:cNvGrpSpPr/>
          <p:nvPr/>
        </p:nvGrpSpPr>
        <p:grpSpPr>
          <a:xfrm flipH="1">
            <a:off x="4504966" y="1108579"/>
            <a:ext cx="1940700" cy="830242"/>
            <a:chOff x="3537257" y="1108579"/>
            <a:chExt cx="1940700" cy="830242"/>
          </a:xfrm>
        </p:grpSpPr>
        <p:sp>
          <p:nvSpPr>
            <p:cNvPr id="1161" name="Google Shape;1161;p43"/>
            <p:cNvSpPr txBox="1"/>
            <p:nvPr/>
          </p:nvSpPr>
          <p:spPr>
            <a:xfrm>
              <a:off x="3537257" y="1108579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2" name="Google Shape;1162;p43"/>
            <p:cNvSpPr txBox="1"/>
            <p:nvPr/>
          </p:nvSpPr>
          <p:spPr>
            <a:xfrm>
              <a:off x="3537257" y="1387421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3" name="Google Shape;1163;p43"/>
          <p:cNvSpPr/>
          <p:nvPr/>
        </p:nvSpPr>
        <p:spPr>
          <a:xfrm>
            <a:off x="3521729" y="1057800"/>
            <a:ext cx="931800" cy="93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4" name="Google Shape;1164;p43"/>
          <p:cNvGrpSpPr/>
          <p:nvPr/>
        </p:nvGrpSpPr>
        <p:grpSpPr>
          <a:xfrm flipH="1">
            <a:off x="1391962" y="3810822"/>
            <a:ext cx="1940423" cy="829022"/>
            <a:chOff x="427942" y="3810822"/>
            <a:chExt cx="1940423" cy="829022"/>
          </a:xfrm>
        </p:grpSpPr>
        <p:sp>
          <p:nvSpPr>
            <p:cNvPr id="1165" name="Google Shape;1165;p43"/>
            <p:cNvSpPr txBox="1"/>
            <p:nvPr/>
          </p:nvSpPr>
          <p:spPr>
            <a:xfrm>
              <a:off x="427965" y="381082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6" name="Google Shape;1166;p43"/>
            <p:cNvSpPr txBox="1"/>
            <p:nvPr/>
          </p:nvSpPr>
          <p:spPr>
            <a:xfrm>
              <a:off x="427942" y="408844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7" name="Google Shape;1167;p43"/>
          <p:cNvSpPr/>
          <p:nvPr/>
        </p:nvSpPr>
        <p:spPr>
          <a:xfrm>
            <a:off x="412421" y="3759438"/>
            <a:ext cx="931800" cy="93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8" name="Google Shape;1168;p43"/>
          <p:cNvGrpSpPr/>
          <p:nvPr/>
        </p:nvGrpSpPr>
        <p:grpSpPr>
          <a:xfrm flipH="1">
            <a:off x="4504966" y="3810826"/>
            <a:ext cx="1940707" cy="829024"/>
            <a:chOff x="3537250" y="3810826"/>
            <a:chExt cx="1940707" cy="829024"/>
          </a:xfrm>
        </p:grpSpPr>
        <p:sp>
          <p:nvSpPr>
            <p:cNvPr id="1169" name="Google Shape;1169;p43"/>
            <p:cNvSpPr txBox="1"/>
            <p:nvPr/>
          </p:nvSpPr>
          <p:spPr>
            <a:xfrm>
              <a:off x="3537257" y="3810826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0" name="Google Shape;1170;p43"/>
            <p:cNvSpPr txBox="1"/>
            <p:nvPr/>
          </p:nvSpPr>
          <p:spPr>
            <a:xfrm>
              <a:off x="3537250" y="408845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where we all live on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1" name="Google Shape;1171;p43"/>
          <p:cNvSpPr/>
          <p:nvPr/>
        </p:nvSpPr>
        <p:spPr>
          <a:xfrm>
            <a:off x="3521729" y="3759438"/>
            <a:ext cx="931800" cy="93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2" name="Google Shape;1172;p43"/>
          <p:cNvGrpSpPr/>
          <p:nvPr/>
        </p:nvGrpSpPr>
        <p:grpSpPr>
          <a:xfrm flipH="1">
            <a:off x="1391962" y="2459392"/>
            <a:ext cx="1940423" cy="830243"/>
            <a:chOff x="427942" y="2459392"/>
            <a:chExt cx="1940423" cy="830243"/>
          </a:xfrm>
        </p:grpSpPr>
        <p:sp>
          <p:nvSpPr>
            <p:cNvPr id="1173" name="Google Shape;1173;p43"/>
            <p:cNvSpPr txBox="1"/>
            <p:nvPr/>
          </p:nvSpPr>
          <p:spPr>
            <a:xfrm>
              <a:off x="427965" y="245939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4" name="Google Shape;1174;p43"/>
            <p:cNvSpPr txBox="1"/>
            <p:nvPr/>
          </p:nvSpPr>
          <p:spPr>
            <a:xfrm>
              <a:off x="427942" y="273823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5" name="Google Shape;1175;p43"/>
          <p:cNvSpPr/>
          <p:nvPr/>
        </p:nvSpPr>
        <p:spPr>
          <a:xfrm>
            <a:off x="412421" y="2408619"/>
            <a:ext cx="931800" cy="93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6" name="Google Shape;1176;p43"/>
          <p:cNvGrpSpPr/>
          <p:nvPr/>
        </p:nvGrpSpPr>
        <p:grpSpPr>
          <a:xfrm flipH="1">
            <a:off x="4504966" y="2459397"/>
            <a:ext cx="1940700" cy="830243"/>
            <a:chOff x="3537257" y="2459397"/>
            <a:chExt cx="1940700" cy="830243"/>
          </a:xfrm>
        </p:grpSpPr>
        <p:sp>
          <p:nvSpPr>
            <p:cNvPr id="1177" name="Google Shape;1177;p43"/>
            <p:cNvSpPr txBox="1"/>
            <p:nvPr/>
          </p:nvSpPr>
          <p:spPr>
            <a:xfrm>
              <a:off x="3537257" y="2459397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8" name="Google Shape;1178;p43"/>
            <p:cNvSpPr txBox="1"/>
            <p:nvPr/>
          </p:nvSpPr>
          <p:spPr>
            <a:xfrm>
              <a:off x="3537257" y="273824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9" name="Google Shape;1179;p43"/>
          <p:cNvSpPr/>
          <p:nvPr/>
        </p:nvSpPr>
        <p:spPr>
          <a:xfrm>
            <a:off x="3521729" y="2408619"/>
            <a:ext cx="931800" cy="93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80" name="Google Shape;1180;p43"/>
          <p:cNvGrpSpPr/>
          <p:nvPr/>
        </p:nvGrpSpPr>
        <p:grpSpPr>
          <a:xfrm>
            <a:off x="684016" y="1295097"/>
            <a:ext cx="388610" cy="457205"/>
            <a:chOff x="2209567" y="1972337"/>
            <a:chExt cx="307444" cy="366556"/>
          </a:xfrm>
        </p:grpSpPr>
        <p:sp>
          <p:nvSpPr>
            <p:cNvPr id="1181" name="Google Shape;1181;p4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4" name="Google Shape;1184;p4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1185" name="Google Shape;1185;p4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1188" name="Google Shape;1188;p4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1189" name="Google Shape;1189;p43"/>
          <p:cNvGrpSpPr/>
          <p:nvPr/>
        </p:nvGrpSpPr>
        <p:grpSpPr>
          <a:xfrm>
            <a:off x="673786" y="2645923"/>
            <a:ext cx="409070" cy="457191"/>
            <a:chOff x="2523000" y="1954875"/>
            <a:chExt cx="262325" cy="295000"/>
          </a:xfrm>
        </p:grpSpPr>
        <p:sp>
          <p:nvSpPr>
            <p:cNvPr id="1190" name="Google Shape;1190;p4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43"/>
          <p:cNvGrpSpPr/>
          <p:nvPr/>
        </p:nvGrpSpPr>
        <p:grpSpPr>
          <a:xfrm>
            <a:off x="674424" y="3996739"/>
            <a:ext cx="407793" cy="457198"/>
            <a:chOff x="3299850" y="238575"/>
            <a:chExt cx="427725" cy="482225"/>
          </a:xfrm>
        </p:grpSpPr>
        <p:sp>
          <p:nvSpPr>
            <p:cNvPr id="1193" name="Google Shape;1193;p4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98" name="Google Shape;1198;p43"/>
          <p:cNvGrpSpPr/>
          <p:nvPr/>
        </p:nvGrpSpPr>
        <p:grpSpPr>
          <a:xfrm>
            <a:off x="3746323" y="1295097"/>
            <a:ext cx="482612" cy="457206"/>
            <a:chOff x="6524150" y="1938725"/>
            <a:chExt cx="297725" cy="276625"/>
          </a:xfrm>
        </p:grpSpPr>
        <p:sp>
          <p:nvSpPr>
            <p:cNvPr id="1199" name="Google Shape;1199;p4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43"/>
          <p:cNvSpPr/>
          <p:nvPr/>
        </p:nvSpPr>
        <p:spPr>
          <a:xfrm>
            <a:off x="3796105" y="2645916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204" name="Google Shape;1204;p43"/>
          <p:cNvGrpSpPr/>
          <p:nvPr/>
        </p:nvGrpSpPr>
        <p:grpSpPr>
          <a:xfrm>
            <a:off x="3759034" y="3996736"/>
            <a:ext cx="457191" cy="457202"/>
            <a:chOff x="-42062025" y="2316000"/>
            <a:chExt cx="319000" cy="317700"/>
          </a:xfrm>
        </p:grpSpPr>
        <p:sp>
          <p:nvSpPr>
            <p:cNvPr id="1205" name="Google Shape;1205;p4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3"/>
          <p:cNvGrpSpPr/>
          <p:nvPr/>
        </p:nvGrpSpPr>
        <p:grpSpPr>
          <a:xfrm>
            <a:off x="6631292" y="1048690"/>
            <a:ext cx="2100287" cy="3651672"/>
            <a:chOff x="6967513" y="1039577"/>
            <a:chExt cx="2100287" cy="3651672"/>
          </a:xfrm>
        </p:grpSpPr>
        <p:sp>
          <p:nvSpPr>
            <p:cNvPr id="1208" name="Google Shape;1208;p43"/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283" name="Google Shape;1283;p44"/>
          <p:cNvSpPr/>
          <p:nvPr/>
        </p:nvSpPr>
        <p:spPr>
          <a:xfrm>
            <a:off x="3236706" y="1143025"/>
            <a:ext cx="2670600" cy="3465900"/>
          </a:xfrm>
          <a:prstGeom prst="roundRect">
            <a:avLst>
              <a:gd name="adj" fmla="val 11296"/>
            </a:avLst>
          </a:pr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" name="Google Shape;1284;p44"/>
          <p:cNvGrpSpPr/>
          <p:nvPr/>
        </p:nvGrpSpPr>
        <p:grpSpPr>
          <a:xfrm>
            <a:off x="3415456" y="1444271"/>
            <a:ext cx="2322300" cy="3164827"/>
            <a:chOff x="9278125" y="-2273329"/>
            <a:chExt cx="2322300" cy="3164827"/>
          </a:xfrm>
        </p:grpSpPr>
        <p:sp>
          <p:nvSpPr>
            <p:cNvPr id="1285" name="Google Shape;1285;p44"/>
            <p:cNvSpPr/>
            <p:nvPr/>
          </p:nvSpPr>
          <p:spPr>
            <a:xfrm>
              <a:off x="10072700" y="-517150"/>
              <a:ext cx="739200" cy="3969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11132785" y="-85025"/>
              <a:ext cx="467640" cy="976505"/>
            </a:xfrm>
            <a:custGeom>
              <a:avLst/>
              <a:gdLst/>
              <a:ahLst/>
              <a:cxnLst/>
              <a:rect l="l" t="t" r="r" b="b"/>
              <a:pathLst>
                <a:path w="9971" h="20821" extrusionOk="0">
                  <a:moveTo>
                    <a:pt x="3952" y="0"/>
                  </a:moveTo>
                  <a:cubicBezTo>
                    <a:pt x="2949" y="0"/>
                    <a:pt x="2067" y="699"/>
                    <a:pt x="1885" y="1702"/>
                  </a:cubicBezTo>
                  <a:cubicBezTo>
                    <a:pt x="943" y="6565"/>
                    <a:pt x="0" y="15927"/>
                    <a:pt x="244" y="20821"/>
                  </a:cubicBezTo>
                  <a:lnTo>
                    <a:pt x="9970" y="20821"/>
                  </a:lnTo>
                  <a:cubicBezTo>
                    <a:pt x="8450" y="13891"/>
                    <a:pt x="6870" y="5076"/>
                    <a:pt x="6019" y="1581"/>
                  </a:cubicBezTo>
                  <a:cubicBezTo>
                    <a:pt x="5776" y="638"/>
                    <a:pt x="4924" y="0"/>
                    <a:pt x="3952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11196950" y="-252400"/>
              <a:ext cx="313667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2655" y="1"/>
                  </a:moveTo>
                  <a:cubicBezTo>
                    <a:pt x="2576" y="1"/>
                    <a:pt x="2501" y="37"/>
                    <a:pt x="2432" y="117"/>
                  </a:cubicBezTo>
                  <a:cubicBezTo>
                    <a:pt x="2037" y="542"/>
                    <a:pt x="790" y="6074"/>
                    <a:pt x="0" y="12153"/>
                  </a:cubicBezTo>
                  <a:lnTo>
                    <a:pt x="6687" y="12153"/>
                  </a:lnTo>
                  <a:cubicBezTo>
                    <a:pt x="5775" y="8354"/>
                    <a:pt x="5015" y="5345"/>
                    <a:pt x="4651" y="3946"/>
                  </a:cubicBezTo>
                  <a:cubicBezTo>
                    <a:pt x="4438" y="3126"/>
                    <a:pt x="4164" y="2335"/>
                    <a:pt x="3830" y="1545"/>
                  </a:cubicBezTo>
                  <a:cubicBezTo>
                    <a:pt x="3479" y="794"/>
                    <a:pt x="3025" y="1"/>
                    <a:pt x="265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9278125" y="-85025"/>
              <a:ext cx="466186" cy="976505"/>
            </a:xfrm>
            <a:custGeom>
              <a:avLst/>
              <a:gdLst/>
              <a:ahLst/>
              <a:cxnLst/>
              <a:rect l="l" t="t" r="r" b="b"/>
              <a:pathLst>
                <a:path w="9940" h="20821" extrusionOk="0">
                  <a:moveTo>
                    <a:pt x="5989" y="0"/>
                  </a:moveTo>
                  <a:cubicBezTo>
                    <a:pt x="5046" y="0"/>
                    <a:pt x="4195" y="638"/>
                    <a:pt x="3952" y="1581"/>
                  </a:cubicBezTo>
                  <a:cubicBezTo>
                    <a:pt x="3071" y="5076"/>
                    <a:pt x="1520" y="13891"/>
                    <a:pt x="1" y="20821"/>
                  </a:cubicBezTo>
                  <a:lnTo>
                    <a:pt x="9727" y="20821"/>
                  </a:lnTo>
                  <a:cubicBezTo>
                    <a:pt x="9940" y="15927"/>
                    <a:pt x="8998" y="6565"/>
                    <a:pt x="8086" y="1702"/>
                  </a:cubicBezTo>
                  <a:cubicBezTo>
                    <a:pt x="7903" y="699"/>
                    <a:pt x="7022" y="0"/>
                    <a:pt x="5989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9367950" y="-252400"/>
              <a:ext cx="313650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4005" y="1"/>
                  </a:moveTo>
                  <a:cubicBezTo>
                    <a:pt x="3641" y="1"/>
                    <a:pt x="3203" y="794"/>
                    <a:pt x="2827" y="1545"/>
                  </a:cubicBezTo>
                  <a:cubicBezTo>
                    <a:pt x="2493" y="2335"/>
                    <a:pt x="2219" y="3126"/>
                    <a:pt x="2007" y="3946"/>
                  </a:cubicBezTo>
                  <a:cubicBezTo>
                    <a:pt x="1642" y="5345"/>
                    <a:pt x="912" y="8354"/>
                    <a:pt x="1" y="12153"/>
                  </a:cubicBezTo>
                  <a:lnTo>
                    <a:pt x="6688" y="12153"/>
                  </a:lnTo>
                  <a:cubicBezTo>
                    <a:pt x="5897" y="6074"/>
                    <a:pt x="4621" y="542"/>
                    <a:pt x="4226" y="117"/>
                  </a:cubicBezTo>
                  <a:cubicBezTo>
                    <a:pt x="4156" y="37"/>
                    <a:pt x="4082" y="1"/>
                    <a:pt x="400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9581750" y="-1098625"/>
              <a:ext cx="1726436" cy="1967736"/>
            </a:xfrm>
            <a:custGeom>
              <a:avLst/>
              <a:gdLst/>
              <a:ahLst/>
              <a:cxnLst/>
              <a:rect l="l" t="t" r="r" b="b"/>
              <a:pathLst>
                <a:path w="36811" h="41248" extrusionOk="0">
                  <a:moveTo>
                    <a:pt x="14013" y="1"/>
                  </a:moveTo>
                  <a:lnTo>
                    <a:pt x="13405" y="9028"/>
                  </a:lnTo>
                  <a:cubicBezTo>
                    <a:pt x="13314" y="10457"/>
                    <a:pt x="12463" y="11703"/>
                    <a:pt x="11186" y="12311"/>
                  </a:cubicBezTo>
                  <a:lnTo>
                    <a:pt x="1" y="17539"/>
                  </a:lnTo>
                  <a:lnTo>
                    <a:pt x="3284" y="41248"/>
                  </a:lnTo>
                  <a:lnTo>
                    <a:pt x="34226" y="41248"/>
                  </a:lnTo>
                  <a:lnTo>
                    <a:pt x="36810" y="18086"/>
                  </a:lnTo>
                  <a:lnTo>
                    <a:pt x="25655" y="12311"/>
                  </a:lnTo>
                  <a:cubicBezTo>
                    <a:pt x="24469" y="11703"/>
                    <a:pt x="23679" y="10518"/>
                    <a:pt x="23558" y="9180"/>
                  </a:cubicBezTo>
                  <a:cubicBezTo>
                    <a:pt x="23284" y="5898"/>
                    <a:pt x="22798" y="1"/>
                    <a:pt x="22798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9554700" y="-514350"/>
              <a:ext cx="1777698" cy="1405849"/>
            </a:xfrm>
            <a:custGeom>
              <a:avLst/>
              <a:gdLst/>
              <a:ahLst/>
              <a:cxnLst/>
              <a:rect l="l" t="t" r="r" b="b"/>
              <a:pathLst>
                <a:path w="37904" h="30852" extrusionOk="0">
                  <a:moveTo>
                    <a:pt x="11095" y="0"/>
                  </a:moveTo>
                  <a:lnTo>
                    <a:pt x="0" y="5836"/>
                  </a:lnTo>
                  <a:lnTo>
                    <a:pt x="2371" y="30852"/>
                  </a:lnTo>
                  <a:lnTo>
                    <a:pt x="35594" y="30852"/>
                  </a:lnTo>
                  <a:lnTo>
                    <a:pt x="37904" y="5927"/>
                  </a:lnTo>
                  <a:lnTo>
                    <a:pt x="26870" y="213"/>
                  </a:lnTo>
                  <a:cubicBezTo>
                    <a:pt x="26870" y="213"/>
                    <a:pt x="25107" y="8085"/>
                    <a:pt x="19028" y="8085"/>
                  </a:cubicBezTo>
                  <a:cubicBezTo>
                    <a:pt x="12888" y="8085"/>
                    <a:pt x="11095" y="0"/>
                    <a:pt x="11095" y="0"/>
                  </a:cubicBezTo>
                  <a:close/>
                </a:path>
              </a:pathLst>
            </a:custGeom>
            <a:solidFill>
              <a:srgbClr val="AAC1EC"/>
            </a:solidFill>
            <a:ln w="9525" cap="flat" cmpd="sng">
              <a:solidFill>
                <a:srgbClr val="AAC1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10784133" y="-1523069"/>
              <a:ext cx="207579" cy="369244"/>
            </a:xfrm>
            <a:custGeom>
              <a:avLst/>
              <a:gdLst/>
              <a:ahLst/>
              <a:cxnLst/>
              <a:rect l="l" t="t" r="r" b="b"/>
              <a:pathLst>
                <a:path w="4426" h="7873" extrusionOk="0">
                  <a:moveTo>
                    <a:pt x="2785" y="1"/>
                  </a:moveTo>
                  <a:cubicBezTo>
                    <a:pt x="1762" y="1"/>
                    <a:pt x="994" y="1270"/>
                    <a:pt x="808" y="2121"/>
                  </a:cubicBezTo>
                  <a:cubicBezTo>
                    <a:pt x="639" y="2937"/>
                    <a:pt x="1" y="7873"/>
                    <a:pt x="1453" y="7873"/>
                  </a:cubicBezTo>
                  <a:cubicBezTo>
                    <a:pt x="1569" y="7873"/>
                    <a:pt x="1698" y="7841"/>
                    <a:pt x="1842" y="7774"/>
                  </a:cubicBezTo>
                  <a:cubicBezTo>
                    <a:pt x="2146" y="7653"/>
                    <a:pt x="2358" y="7409"/>
                    <a:pt x="2571" y="7166"/>
                  </a:cubicBezTo>
                  <a:cubicBezTo>
                    <a:pt x="3787" y="5738"/>
                    <a:pt x="4425" y="3762"/>
                    <a:pt x="4243" y="1847"/>
                  </a:cubicBezTo>
                  <a:cubicBezTo>
                    <a:pt x="4152" y="1118"/>
                    <a:pt x="3817" y="327"/>
                    <a:pt x="3240" y="84"/>
                  </a:cubicBezTo>
                  <a:cubicBezTo>
                    <a:pt x="3083" y="27"/>
                    <a:pt x="2931" y="1"/>
                    <a:pt x="2785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9912500" y="-1540675"/>
              <a:ext cx="206126" cy="386860"/>
            </a:xfrm>
            <a:custGeom>
              <a:avLst/>
              <a:gdLst/>
              <a:ahLst/>
              <a:cxnLst/>
              <a:rect l="l" t="t" r="r" b="b"/>
              <a:pathLst>
                <a:path w="4395" h="7873" extrusionOk="0">
                  <a:moveTo>
                    <a:pt x="1631" y="1"/>
                  </a:moveTo>
                  <a:cubicBezTo>
                    <a:pt x="1487" y="1"/>
                    <a:pt x="1339" y="27"/>
                    <a:pt x="1186" y="84"/>
                  </a:cubicBezTo>
                  <a:cubicBezTo>
                    <a:pt x="578" y="327"/>
                    <a:pt x="244" y="1118"/>
                    <a:pt x="183" y="1847"/>
                  </a:cubicBezTo>
                  <a:cubicBezTo>
                    <a:pt x="1" y="3762"/>
                    <a:pt x="609" y="5738"/>
                    <a:pt x="1855" y="7166"/>
                  </a:cubicBezTo>
                  <a:cubicBezTo>
                    <a:pt x="2037" y="7409"/>
                    <a:pt x="2280" y="7653"/>
                    <a:pt x="2554" y="7774"/>
                  </a:cubicBezTo>
                  <a:cubicBezTo>
                    <a:pt x="2698" y="7841"/>
                    <a:pt x="2827" y="7873"/>
                    <a:pt x="2942" y="7873"/>
                  </a:cubicBezTo>
                  <a:cubicBezTo>
                    <a:pt x="4394" y="7873"/>
                    <a:pt x="3756" y="2937"/>
                    <a:pt x="3587" y="2121"/>
                  </a:cubicBezTo>
                  <a:cubicBezTo>
                    <a:pt x="3401" y="1270"/>
                    <a:pt x="2634" y="1"/>
                    <a:pt x="1631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10026558" y="-2060966"/>
              <a:ext cx="861084" cy="1270333"/>
            </a:xfrm>
            <a:custGeom>
              <a:avLst/>
              <a:gdLst/>
              <a:ahLst/>
              <a:cxnLst/>
              <a:rect l="l" t="t" r="r" b="b"/>
              <a:pathLst>
                <a:path w="18360" h="27086" extrusionOk="0">
                  <a:moveTo>
                    <a:pt x="9610" y="1"/>
                  </a:moveTo>
                  <a:cubicBezTo>
                    <a:pt x="7910" y="1"/>
                    <a:pt x="6195" y="385"/>
                    <a:pt x="4712" y="1219"/>
                  </a:cubicBezTo>
                  <a:cubicBezTo>
                    <a:pt x="2675" y="2374"/>
                    <a:pt x="1338" y="4441"/>
                    <a:pt x="760" y="6690"/>
                  </a:cubicBezTo>
                  <a:cubicBezTo>
                    <a:pt x="395" y="8088"/>
                    <a:pt x="152" y="9608"/>
                    <a:pt x="92" y="11128"/>
                  </a:cubicBezTo>
                  <a:cubicBezTo>
                    <a:pt x="0" y="12435"/>
                    <a:pt x="31" y="13742"/>
                    <a:pt x="183" y="14988"/>
                  </a:cubicBezTo>
                  <a:cubicBezTo>
                    <a:pt x="547" y="18088"/>
                    <a:pt x="1611" y="21249"/>
                    <a:pt x="3465" y="23711"/>
                  </a:cubicBezTo>
                  <a:cubicBezTo>
                    <a:pt x="4712" y="25353"/>
                    <a:pt x="6414" y="26751"/>
                    <a:pt x="8511" y="27024"/>
                  </a:cubicBezTo>
                  <a:cubicBezTo>
                    <a:pt x="8785" y="27055"/>
                    <a:pt x="9089" y="27085"/>
                    <a:pt x="9393" y="27085"/>
                  </a:cubicBezTo>
                  <a:cubicBezTo>
                    <a:pt x="11277" y="27024"/>
                    <a:pt x="12949" y="25961"/>
                    <a:pt x="14226" y="24562"/>
                  </a:cubicBezTo>
                  <a:cubicBezTo>
                    <a:pt x="15806" y="22769"/>
                    <a:pt x="16809" y="20459"/>
                    <a:pt x="17387" y="18149"/>
                  </a:cubicBezTo>
                  <a:cubicBezTo>
                    <a:pt x="18116" y="15322"/>
                    <a:pt x="18359" y="12343"/>
                    <a:pt x="18116" y="9425"/>
                  </a:cubicBezTo>
                  <a:cubicBezTo>
                    <a:pt x="17934" y="7450"/>
                    <a:pt x="17843" y="4927"/>
                    <a:pt x="16718" y="3255"/>
                  </a:cubicBezTo>
                  <a:cubicBezTo>
                    <a:pt x="15654" y="1675"/>
                    <a:pt x="13922" y="671"/>
                    <a:pt x="12098" y="276"/>
                  </a:cubicBezTo>
                  <a:cubicBezTo>
                    <a:pt x="11292" y="95"/>
                    <a:pt x="10453" y="1"/>
                    <a:pt x="9610" y="1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9958130" y="-2273329"/>
              <a:ext cx="989356" cy="925290"/>
            </a:xfrm>
            <a:custGeom>
              <a:avLst/>
              <a:gdLst/>
              <a:ahLst/>
              <a:cxnLst/>
              <a:rect l="l" t="t" r="r" b="b"/>
              <a:pathLst>
                <a:path w="21095" h="19729" extrusionOk="0">
                  <a:moveTo>
                    <a:pt x="10301" y="0"/>
                  </a:moveTo>
                  <a:cubicBezTo>
                    <a:pt x="8362" y="0"/>
                    <a:pt x="6510" y="465"/>
                    <a:pt x="4772" y="1643"/>
                  </a:cubicBezTo>
                  <a:cubicBezTo>
                    <a:pt x="2736" y="3041"/>
                    <a:pt x="1216" y="5139"/>
                    <a:pt x="517" y="7510"/>
                  </a:cubicBezTo>
                  <a:cubicBezTo>
                    <a:pt x="122" y="8877"/>
                    <a:pt x="0" y="12403"/>
                    <a:pt x="0" y="13801"/>
                  </a:cubicBezTo>
                  <a:cubicBezTo>
                    <a:pt x="0" y="14531"/>
                    <a:pt x="31" y="15260"/>
                    <a:pt x="61" y="15960"/>
                  </a:cubicBezTo>
                  <a:cubicBezTo>
                    <a:pt x="61" y="15960"/>
                    <a:pt x="122" y="15990"/>
                    <a:pt x="152" y="15990"/>
                  </a:cubicBezTo>
                  <a:cubicBezTo>
                    <a:pt x="297" y="15926"/>
                    <a:pt x="441" y="15887"/>
                    <a:pt x="581" y="15887"/>
                  </a:cubicBezTo>
                  <a:cubicBezTo>
                    <a:pt x="706" y="15887"/>
                    <a:pt x="828" y="15918"/>
                    <a:pt x="943" y="15990"/>
                  </a:cubicBezTo>
                  <a:cubicBezTo>
                    <a:pt x="1338" y="16111"/>
                    <a:pt x="1429" y="16659"/>
                    <a:pt x="1459" y="17145"/>
                  </a:cubicBezTo>
                  <a:cubicBezTo>
                    <a:pt x="1520" y="17449"/>
                    <a:pt x="1490" y="17844"/>
                    <a:pt x="1520" y="18118"/>
                  </a:cubicBezTo>
                  <a:cubicBezTo>
                    <a:pt x="1551" y="18574"/>
                    <a:pt x="1611" y="18999"/>
                    <a:pt x="1642" y="19425"/>
                  </a:cubicBezTo>
                  <a:cubicBezTo>
                    <a:pt x="1885" y="17966"/>
                    <a:pt x="2158" y="16537"/>
                    <a:pt x="2402" y="15078"/>
                  </a:cubicBezTo>
                  <a:cubicBezTo>
                    <a:pt x="2645" y="13771"/>
                    <a:pt x="2584" y="12403"/>
                    <a:pt x="2827" y="11066"/>
                  </a:cubicBezTo>
                  <a:cubicBezTo>
                    <a:pt x="2979" y="10306"/>
                    <a:pt x="3131" y="9546"/>
                    <a:pt x="3496" y="8847"/>
                  </a:cubicBezTo>
                  <a:cubicBezTo>
                    <a:pt x="3861" y="8148"/>
                    <a:pt x="4499" y="7570"/>
                    <a:pt x="5259" y="7418"/>
                  </a:cubicBezTo>
                  <a:cubicBezTo>
                    <a:pt x="5395" y="7390"/>
                    <a:pt x="5531" y="7378"/>
                    <a:pt x="5666" y="7378"/>
                  </a:cubicBezTo>
                  <a:cubicBezTo>
                    <a:pt x="6556" y="7378"/>
                    <a:pt x="7423" y="7930"/>
                    <a:pt x="8268" y="8300"/>
                  </a:cubicBezTo>
                  <a:cubicBezTo>
                    <a:pt x="8982" y="8604"/>
                    <a:pt x="9735" y="8756"/>
                    <a:pt x="10487" y="8756"/>
                  </a:cubicBezTo>
                  <a:cubicBezTo>
                    <a:pt x="11239" y="8756"/>
                    <a:pt x="11991" y="8604"/>
                    <a:pt x="12706" y="8300"/>
                  </a:cubicBezTo>
                  <a:cubicBezTo>
                    <a:pt x="13577" y="7930"/>
                    <a:pt x="14425" y="7378"/>
                    <a:pt x="15329" y="7378"/>
                  </a:cubicBezTo>
                  <a:cubicBezTo>
                    <a:pt x="15467" y="7378"/>
                    <a:pt x="15605" y="7390"/>
                    <a:pt x="15745" y="7418"/>
                  </a:cubicBezTo>
                  <a:cubicBezTo>
                    <a:pt x="16505" y="7570"/>
                    <a:pt x="17113" y="8148"/>
                    <a:pt x="17478" y="8847"/>
                  </a:cubicBezTo>
                  <a:cubicBezTo>
                    <a:pt x="17843" y="9546"/>
                    <a:pt x="17995" y="10306"/>
                    <a:pt x="18147" y="11066"/>
                  </a:cubicBezTo>
                  <a:cubicBezTo>
                    <a:pt x="18390" y="12251"/>
                    <a:pt x="18390" y="13467"/>
                    <a:pt x="18511" y="14683"/>
                  </a:cubicBezTo>
                  <a:cubicBezTo>
                    <a:pt x="18663" y="16355"/>
                    <a:pt x="19028" y="18057"/>
                    <a:pt x="19271" y="19729"/>
                  </a:cubicBezTo>
                  <a:cubicBezTo>
                    <a:pt x="19362" y="18999"/>
                    <a:pt x="19454" y="18270"/>
                    <a:pt x="19545" y="17540"/>
                  </a:cubicBezTo>
                  <a:cubicBezTo>
                    <a:pt x="19575" y="17175"/>
                    <a:pt x="19636" y="16811"/>
                    <a:pt x="19849" y="16507"/>
                  </a:cubicBezTo>
                  <a:cubicBezTo>
                    <a:pt x="20001" y="16263"/>
                    <a:pt x="20274" y="16142"/>
                    <a:pt x="20517" y="16111"/>
                  </a:cubicBezTo>
                  <a:cubicBezTo>
                    <a:pt x="20692" y="16111"/>
                    <a:pt x="20775" y="16161"/>
                    <a:pt x="20828" y="16161"/>
                  </a:cubicBezTo>
                  <a:cubicBezTo>
                    <a:pt x="20877" y="16161"/>
                    <a:pt x="20899" y="16119"/>
                    <a:pt x="20943" y="15960"/>
                  </a:cubicBezTo>
                  <a:cubicBezTo>
                    <a:pt x="21095" y="15352"/>
                    <a:pt x="20973" y="14440"/>
                    <a:pt x="20973" y="13801"/>
                  </a:cubicBezTo>
                  <a:cubicBezTo>
                    <a:pt x="20973" y="12403"/>
                    <a:pt x="20852" y="8877"/>
                    <a:pt x="20457" y="7510"/>
                  </a:cubicBezTo>
                  <a:cubicBezTo>
                    <a:pt x="19788" y="5139"/>
                    <a:pt x="18238" y="3041"/>
                    <a:pt x="16201" y="1643"/>
                  </a:cubicBezTo>
                  <a:cubicBezTo>
                    <a:pt x="14493" y="465"/>
                    <a:pt x="12613" y="0"/>
                    <a:pt x="10673" y="0"/>
                  </a:cubicBezTo>
                  <a:cubicBezTo>
                    <a:pt x="10611" y="0"/>
                    <a:pt x="10549" y="1"/>
                    <a:pt x="10487" y="2"/>
                  </a:cubicBezTo>
                  <a:cubicBezTo>
                    <a:pt x="10425" y="1"/>
                    <a:pt x="10363" y="0"/>
                    <a:pt x="10301" y="0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10398625" y="-1445026"/>
              <a:ext cx="61326" cy="276623"/>
            </a:xfrm>
            <a:custGeom>
              <a:avLst/>
              <a:gdLst/>
              <a:ahLst/>
              <a:cxnLst/>
              <a:rect l="l" t="t" r="r" b="b"/>
              <a:pathLst>
                <a:path w="1308" h="6658" fill="none" extrusionOk="0">
                  <a:moveTo>
                    <a:pt x="1308" y="6657"/>
                  </a:moveTo>
                  <a:cubicBezTo>
                    <a:pt x="882" y="6505"/>
                    <a:pt x="426" y="6323"/>
                    <a:pt x="213" y="5958"/>
                  </a:cubicBezTo>
                  <a:cubicBezTo>
                    <a:pt x="1" y="5594"/>
                    <a:pt x="31" y="5168"/>
                    <a:pt x="61" y="4742"/>
                  </a:cubicBezTo>
                  <a:cubicBezTo>
                    <a:pt x="183" y="3162"/>
                    <a:pt x="335" y="1581"/>
                    <a:pt x="487" y="1"/>
                  </a:cubicBezTo>
                </a:path>
              </a:pathLst>
            </a:custGeom>
            <a:noFill/>
            <a:ln w="12150" cap="rnd" cmpd="sng">
              <a:solidFill>
                <a:srgbClr val="7F3D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10180905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30" y="1"/>
                  </a:moveTo>
                  <a:cubicBezTo>
                    <a:pt x="161" y="1"/>
                    <a:pt x="0" y="1562"/>
                    <a:pt x="1056" y="1679"/>
                  </a:cubicBezTo>
                  <a:cubicBezTo>
                    <a:pt x="1094" y="1683"/>
                    <a:pt x="1131" y="1685"/>
                    <a:pt x="1168" y="1685"/>
                  </a:cubicBezTo>
                  <a:cubicBezTo>
                    <a:pt x="2161" y="1685"/>
                    <a:pt x="2294" y="124"/>
                    <a:pt x="1238" y="7"/>
                  </a:cubicBezTo>
                  <a:cubicBezTo>
                    <a:pt x="1201" y="3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10084601" y="-1589400"/>
              <a:ext cx="267022" cy="66324"/>
            </a:xfrm>
            <a:custGeom>
              <a:avLst/>
              <a:gdLst/>
              <a:ahLst/>
              <a:cxnLst/>
              <a:rect l="l" t="t" r="r" b="b"/>
              <a:pathLst>
                <a:path w="6256" h="1985" extrusionOk="0">
                  <a:moveTo>
                    <a:pt x="3177" y="1"/>
                  </a:moveTo>
                  <a:cubicBezTo>
                    <a:pt x="3108" y="1"/>
                    <a:pt x="3039" y="2"/>
                    <a:pt x="2973" y="4"/>
                  </a:cubicBezTo>
                  <a:cubicBezTo>
                    <a:pt x="1909" y="34"/>
                    <a:pt x="845" y="308"/>
                    <a:pt x="176" y="1220"/>
                  </a:cubicBezTo>
                  <a:cubicBezTo>
                    <a:pt x="1" y="1483"/>
                    <a:pt x="248" y="1860"/>
                    <a:pt x="538" y="1860"/>
                  </a:cubicBezTo>
                  <a:cubicBezTo>
                    <a:pt x="549" y="1860"/>
                    <a:pt x="560" y="1859"/>
                    <a:pt x="572" y="1858"/>
                  </a:cubicBezTo>
                  <a:cubicBezTo>
                    <a:pt x="1392" y="1827"/>
                    <a:pt x="2152" y="1554"/>
                    <a:pt x="2973" y="1554"/>
                  </a:cubicBezTo>
                  <a:cubicBezTo>
                    <a:pt x="3774" y="1554"/>
                    <a:pt x="4521" y="1985"/>
                    <a:pt x="5290" y="1985"/>
                  </a:cubicBezTo>
                  <a:cubicBezTo>
                    <a:pt x="5338" y="1985"/>
                    <a:pt x="5387" y="1983"/>
                    <a:pt x="5435" y="1979"/>
                  </a:cubicBezTo>
                  <a:cubicBezTo>
                    <a:pt x="5860" y="1949"/>
                    <a:pt x="6256" y="1463"/>
                    <a:pt x="5952" y="1037"/>
                  </a:cubicBezTo>
                  <a:cubicBezTo>
                    <a:pt x="5384" y="214"/>
                    <a:pt x="4154" y="1"/>
                    <a:pt x="3177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10600004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68" y="1"/>
                  </a:moveTo>
                  <a:cubicBezTo>
                    <a:pt x="1132" y="1"/>
                    <a:pt x="1095" y="3"/>
                    <a:pt x="1056" y="7"/>
                  </a:cubicBezTo>
                  <a:cubicBezTo>
                    <a:pt x="0" y="124"/>
                    <a:pt x="133" y="1685"/>
                    <a:pt x="1127" y="1685"/>
                  </a:cubicBezTo>
                  <a:cubicBezTo>
                    <a:pt x="1163" y="1685"/>
                    <a:pt x="1200" y="1683"/>
                    <a:pt x="1239" y="1679"/>
                  </a:cubicBezTo>
                  <a:cubicBezTo>
                    <a:pt x="2295" y="1562"/>
                    <a:pt x="2162" y="1"/>
                    <a:pt x="11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10538325" y="-1589400"/>
              <a:ext cx="267021" cy="66324"/>
            </a:xfrm>
            <a:custGeom>
              <a:avLst/>
              <a:gdLst/>
              <a:ahLst/>
              <a:cxnLst/>
              <a:rect l="l" t="t" r="r" b="b"/>
              <a:pathLst>
                <a:path w="6225" h="1985" extrusionOk="0">
                  <a:moveTo>
                    <a:pt x="3048" y="1"/>
                  </a:moveTo>
                  <a:cubicBezTo>
                    <a:pt x="2071" y="1"/>
                    <a:pt x="841" y="214"/>
                    <a:pt x="274" y="1037"/>
                  </a:cubicBezTo>
                  <a:cubicBezTo>
                    <a:pt x="0" y="1463"/>
                    <a:pt x="365" y="1949"/>
                    <a:pt x="821" y="1979"/>
                  </a:cubicBezTo>
                  <a:cubicBezTo>
                    <a:pt x="868" y="1983"/>
                    <a:pt x="914" y="1985"/>
                    <a:pt x="961" y="1985"/>
                  </a:cubicBezTo>
                  <a:cubicBezTo>
                    <a:pt x="1705" y="1985"/>
                    <a:pt x="2452" y="1554"/>
                    <a:pt x="3253" y="1554"/>
                  </a:cubicBezTo>
                  <a:cubicBezTo>
                    <a:pt x="4073" y="1554"/>
                    <a:pt x="4833" y="1827"/>
                    <a:pt x="5654" y="1858"/>
                  </a:cubicBezTo>
                  <a:cubicBezTo>
                    <a:pt x="5666" y="1859"/>
                    <a:pt x="5678" y="1860"/>
                    <a:pt x="5690" y="1860"/>
                  </a:cubicBezTo>
                  <a:cubicBezTo>
                    <a:pt x="6006" y="1860"/>
                    <a:pt x="6225" y="1483"/>
                    <a:pt x="6049" y="1220"/>
                  </a:cubicBezTo>
                  <a:cubicBezTo>
                    <a:pt x="5380" y="338"/>
                    <a:pt x="4317" y="34"/>
                    <a:pt x="3253" y="4"/>
                  </a:cubicBezTo>
                  <a:cubicBezTo>
                    <a:pt x="3186" y="2"/>
                    <a:pt x="3118" y="1"/>
                    <a:pt x="3048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10343789" y="-1047316"/>
              <a:ext cx="211097" cy="54404"/>
            </a:xfrm>
            <a:custGeom>
              <a:avLst/>
              <a:gdLst/>
              <a:ahLst/>
              <a:cxnLst/>
              <a:rect l="l" t="t" r="r" b="b"/>
              <a:pathLst>
                <a:path w="4501" h="1160" extrusionOk="0">
                  <a:moveTo>
                    <a:pt x="4038" y="0"/>
                  </a:moveTo>
                  <a:cubicBezTo>
                    <a:pt x="3996" y="0"/>
                    <a:pt x="3952" y="10"/>
                    <a:pt x="3905" y="31"/>
                  </a:cubicBezTo>
                  <a:cubicBezTo>
                    <a:pt x="3266" y="284"/>
                    <a:pt x="2599" y="415"/>
                    <a:pt x="1930" y="415"/>
                  </a:cubicBezTo>
                  <a:cubicBezTo>
                    <a:pt x="1390" y="415"/>
                    <a:pt x="848" y="329"/>
                    <a:pt x="319" y="153"/>
                  </a:cubicBezTo>
                  <a:cubicBezTo>
                    <a:pt x="300" y="148"/>
                    <a:pt x="281" y="145"/>
                    <a:pt x="264" y="145"/>
                  </a:cubicBezTo>
                  <a:cubicBezTo>
                    <a:pt x="86" y="145"/>
                    <a:pt x="0" y="407"/>
                    <a:pt x="167" y="518"/>
                  </a:cubicBezTo>
                  <a:cubicBezTo>
                    <a:pt x="842" y="946"/>
                    <a:pt x="1570" y="1160"/>
                    <a:pt x="2309" y="1160"/>
                  </a:cubicBezTo>
                  <a:cubicBezTo>
                    <a:pt x="2934" y="1160"/>
                    <a:pt x="3566" y="1007"/>
                    <a:pt x="4179" y="700"/>
                  </a:cubicBezTo>
                  <a:cubicBezTo>
                    <a:pt x="4500" y="539"/>
                    <a:pt x="4349" y="0"/>
                    <a:pt x="4038" y="0"/>
                  </a:cubicBezTo>
                  <a:close/>
                </a:path>
              </a:pathLst>
            </a:custGeom>
            <a:solidFill>
              <a:srgbClr val="7F3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" name="Google Shape;1302;p44"/>
          <p:cNvGrpSpPr/>
          <p:nvPr/>
        </p:nvGrpSpPr>
        <p:grpSpPr>
          <a:xfrm>
            <a:off x="414331" y="1143013"/>
            <a:ext cx="2670600" cy="3465912"/>
            <a:chOff x="409725" y="1219213"/>
            <a:chExt cx="2670600" cy="3465912"/>
          </a:xfrm>
        </p:grpSpPr>
        <p:sp>
          <p:nvSpPr>
            <p:cNvPr id="1303" name="Google Shape;1303;p44"/>
            <p:cNvSpPr/>
            <p:nvPr/>
          </p:nvSpPr>
          <p:spPr>
            <a:xfrm>
              <a:off x="409725" y="1219225"/>
              <a:ext cx="2670600" cy="3465900"/>
            </a:xfrm>
            <a:prstGeom prst="roundRect">
              <a:avLst>
                <a:gd name="adj" fmla="val 11816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 txBox="1"/>
            <p:nvPr/>
          </p:nvSpPr>
          <p:spPr>
            <a:xfrm>
              <a:off x="520476" y="121921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info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05" name="Google Shape;1305;p44"/>
            <p:cNvGrpSpPr/>
            <p:nvPr/>
          </p:nvGrpSpPr>
          <p:grpSpPr>
            <a:xfrm>
              <a:off x="465149" y="1926830"/>
              <a:ext cx="2559740" cy="2352575"/>
              <a:chOff x="465149" y="1926600"/>
              <a:chExt cx="2559740" cy="2352575"/>
            </a:xfrm>
          </p:grpSpPr>
          <p:sp>
            <p:nvSpPr>
              <p:cNvPr id="1306" name="Google Shape;1306;p44"/>
              <p:cNvSpPr txBox="1"/>
              <p:nvPr/>
            </p:nvSpPr>
            <p:spPr>
              <a:xfrm>
                <a:off x="465149" y="1926600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7" name="Google Shape;1307;p44"/>
              <p:cNvSpPr txBox="1"/>
              <p:nvPr/>
            </p:nvSpPr>
            <p:spPr>
              <a:xfrm>
                <a:off x="465149" y="2230068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Gender: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8" name="Google Shape;1308;p44"/>
              <p:cNvSpPr txBox="1"/>
              <p:nvPr/>
            </p:nvSpPr>
            <p:spPr>
              <a:xfrm>
                <a:off x="465149" y="2533536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Location: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9" name="Google Shape;1309;p44"/>
              <p:cNvSpPr txBox="1"/>
              <p:nvPr/>
            </p:nvSpPr>
            <p:spPr>
              <a:xfrm>
                <a:off x="1656589" y="1926600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20-35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0" name="Google Shape;1310;p44"/>
              <p:cNvSpPr txBox="1"/>
              <p:nvPr/>
            </p:nvSpPr>
            <p:spPr>
              <a:xfrm>
                <a:off x="1656589" y="2230068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Male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1" name="Google Shape;1311;p44"/>
              <p:cNvSpPr txBox="1"/>
              <p:nvPr/>
            </p:nvSpPr>
            <p:spPr>
              <a:xfrm>
                <a:off x="1656589" y="2533536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France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2" name="Google Shape;1312;p44"/>
              <p:cNvSpPr txBox="1"/>
              <p:nvPr/>
            </p:nvSpPr>
            <p:spPr>
              <a:xfrm>
                <a:off x="465149" y="2837004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Studies: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3" name="Google Shape;1313;p44"/>
              <p:cNvSpPr txBox="1"/>
              <p:nvPr/>
            </p:nvSpPr>
            <p:spPr>
              <a:xfrm>
                <a:off x="465149" y="3747407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Occupation: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4" name="Google Shape;1314;p44"/>
              <p:cNvSpPr txBox="1"/>
              <p:nvPr/>
            </p:nvSpPr>
            <p:spPr>
              <a:xfrm>
                <a:off x="465149" y="4050875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Income Range: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5" name="Google Shape;1315;p44"/>
              <p:cNvSpPr txBox="1"/>
              <p:nvPr/>
            </p:nvSpPr>
            <p:spPr>
              <a:xfrm>
                <a:off x="1656589" y="2837004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Maths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6" name="Google Shape;1316;p44"/>
              <p:cNvSpPr txBox="1"/>
              <p:nvPr/>
            </p:nvSpPr>
            <p:spPr>
              <a:xfrm>
                <a:off x="1656589" y="3747407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 teacher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7" name="Google Shape;1317;p44"/>
              <p:cNvSpPr txBox="1"/>
              <p:nvPr/>
            </p:nvSpPr>
            <p:spPr>
              <a:xfrm>
                <a:off x="1656589" y="4050875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$1900-$2400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8" name="Google Shape;1318;p44"/>
              <p:cNvSpPr txBox="1"/>
              <p:nvPr/>
            </p:nvSpPr>
            <p:spPr>
              <a:xfrm>
                <a:off x="465149" y="3140471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Level: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9" name="Google Shape;1319;p44"/>
              <p:cNvSpPr txBox="1"/>
              <p:nvPr/>
            </p:nvSpPr>
            <p:spPr>
              <a:xfrm>
                <a:off x="465149" y="3443939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Marital Status: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20" name="Google Shape;1320;p44"/>
              <p:cNvSpPr txBox="1"/>
              <p:nvPr/>
            </p:nvSpPr>
            <p:spPr>
              <a:xfrm>
                <a:off x="1656589" y="3140471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Degree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21" name="Google Shape;1321;p44"/>
              <p:cNvSpPr txBox="1"/>
              <p:nvPr/>
            </p:nvSpPr>
            <p:spPr>
              <a:xfrm>
                <a:off x="1656589" y="3443939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Married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22" name="Google Shape;1322;p44"/>
          <p:cNvGrpSpPr/>
          <p:nvPr/>
        </p:nvGrpSpPr>
        <p:grpSpPr>
          <a:xfrm>
            <a:off x="6058906" y="2915125"/>
            <a:ext cx="2670600" cy="1694700"/>
            <a:chOff x="6054300" y="2991325"/>
            <a:chExt cx="2670600" cy="1694700"/>
          </a:xfrm>
        </p:grpSpPr>
        <p:sp>
          <p:nvSpPr>
            <p:cNvPr id="1323" name="Google Shape;1323;p44"/>
            <p:cNvSpPr/>
            <p:nvPr/>
          </p:nvSpPr>
          <p:spPr>
            <a:xfrm>
              <a:off x="6054300" y="29913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 txBox="1"/>
            <p:nvPr/>
          </p:nvSpPr>
          <p:spPr>
            <a:xfrm>
              <a:off x="6172132" y="29913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Free time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25" name="Google Shape;1325;p44"/>
            <p:cNvGrpSpPr/>
            <p:nvPr/>
          </p:nvGrpSpPr>
          <p:grpSpPr>
            <a:xfrm>
              <a:off x="6172132" y="3471688"/>
              <a:ext cx="2200149" cy="278826"/>
              <a:chOff x="6172301" y="3395489"/>
              <a:chExt cx="2200149" cy="278826"/>
            </a:xfrm>
          </p:grpSpPr>
          <p:sp>
            <p:nvSpPr>
              <p:cNvPr id="1326" name="Google Shape;1326;p44"/>
              <p:cNvSpPr/>
              <p:nvPr/>
            </p:nvSpPr>
            <p:spPr>
              <a:xfrm>
                <a:off x="747092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4"/>
              <p:cNvSpPr/>
              <p:nvPr/>
            </p:nvSpPr>
            <p:spPr>
              <a:xfrm>
                <a:off x="7636650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4"/>
              <p:cNvSpPr/>
              <p:nvPr/>
            </p:nvSpPr>
            <p:spPr>
              <a:xfrm>
                <a:off x="780237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4"/>
              <p:cNvSpPr/>
              <p:nvPr/>
            </p:nvSpPr>
            <p:spPr>
              <a:xfrm>
                <a:off x="796810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4"/>
              <p:cNvSpPr/>
              <p:nvPr/>
            </p:nvSpPr>
            <p:spPr>
              <a:xfrm>
                <a:off x="8133825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4"/>
              <p:cNvSpPr/>
              <p:nvPr/>
            </p:nvSpPr>
            <p:spPr>
              <a:xfrm>
                <a:off x="829955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4"/>
              <p:cNvSpPr/>
              <p:nvPr/>
            </p:nvSpPr>
            <p:spPr>
              <a:xfrm>
                <a:off x="7089253" y="3395488"/>
                <a:ext cx="278816" cy="278826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2697" extrusionOk="0">
                    <a:moveTo>
                      <a:pt x="11784" y="970"/>
                    </a:moveTo>
                    <a:lnTo>
                      <a:pt x="11784" y="2577"/>
                    </a:lnTo>
                    <a:lnTo>
                      <a:pt x="5168" y="4026"/>
                    </a:lnTo>
                    <a:lnTo>
                      <a:pt x="5168" y="2420"/>
                    </a:lnTo>
                    <a:lnTo>
                      <a:pt x="11784" y="970"/>
                    </a:lnTo>
                    <a:close/>
                    <a:moveTo>
                      <a:pt x="10115" y="7741"/>
                    </a:moveTo>
                    <a:cubicBezTo>
                      <a:pt x="10982" y="7741"/>
                      <a:pt x="11784" y="8286"/>
                      <a:pt x="11784" y="8973"/>
                    </a:cubicBezTo>
                    <a:cubicBezTo>
                      <a:pt x="11784" y="9666"/>
                      <a:pt x="11027" y="10201"/>
                      <a:pt x="10145" y="10201"/>
                    </a:cubicBezTo>
                    <a:cubicBezTo>
                      <a:pt x="9358" y="10201"/>
                      <a:pt x="8665" y="9792"/>
                      <a:pt x="8507" y="9225"/>
                    </a:cubicBezTo>
                    <a:cubicBezTo>
                      <a:pt x="8350" y="8689"/>
                      <a:pt x="8728" y="8154"/>
                      <a:pt x="9263" y="7933"/>
                    </a:cubicBezTo>
                    <a:cubicBezTo>
                      <a:pt x="9537" y="7800"/>
                      <a:pt x="9829" y="7741"/>
                      <a:pt x="10115" y="7741"/>
                    </a:cubicBezTo>
                    <a:close/>
                    <a:moveTo>
                      <a:pt x="2665" y="9393"/>
                    </a:moveTo>
                    <a:cubicBezTo>
                      <a:pt x="3537" y="9393"/>
                      <a:pt x="4348" y="9928"/>
                      <a:pt x="4348" y="10642"/>
                    </a:cubicBezTo>
                    <a:cubicBezTo>
                      <a:pt x="4348" y="11304"/>
                      <a:pt x="3592" y="11871"/>
                      <a:pt x="2679" y="11871"/>
                    </a:cubicBezTo>
                    <a:cubicBezTo>
                      <a:pt x="1891" y="11871"/>
                      <a:pt x="1229" y="11430"/>
                      <a:pt x="1072" y="10894"/>
                    </a:cubicBezTo>
                    <a:cubicBezTo>
                      <a:pt x="914" y="10327"/>
                      <a:pt x="1261" y="9823"/>
                      <a:pt x="1828" y="9571"/>
                    </a:cubicBezTo>
                    <a:cubicBezTo>
                      <a:pt x="2097" y="9448"/>
                      <a:pt x="2384" y="9393"/>
                      <a:pt x="2665" y="9393"/>
                    </a:cubicBezTo>
                    <a:close/>
                    <a:moveTo>
                      <a:pt x="12242" y="1"/>
                    </a:moveTo>
                    <a:cubicBezTo>
                      <a:pt x="12197" y="1"/>
                      <a:pt x="12149" y="9"/>
                      <a:pt x="12099" y="25"/>
                    </a:cubicBezTo>
                    <a:lnTo>
                      <a:pt x="4663" y="1664"/>
                    </a:lnTo>
                    <a:cubicBezTo>
                      <a:pt x="4474" y="1695"/>
                      <a:pt x="4348" y="1853"/>
                      <a:pt x="4348" y="2073"/>
                    </a:cubicBezTo>
                    <a:lnTo>
                      <a:pt x="4348" y="9067"/>
                    </a:lnTo>
                    <a:cubicBezTo>
                      <a:pt x="3876" y="8721"/>
                      <a:pt x="3277" y="8563"/>
                      <a:pt x="2679" y="8563"/>
                    </a:cubicBezTo>
                    <a:cubicBezTo>
                      <a:pt x="1481" y="8563"/>
                      <a:pt x="536" y="9256"/>
                      <a:pt x="284" y="10138"/>
                    </a:cubicBezTo>
                    <a:cubicBezTo>
                      <a:pt x="1" y="11084"/>
                      <a:pt x="568" y="12060"/>
                      <a:pt x="1670" y="12501"/>
                    </a:cubicBezTo>
                    <a:cubicBezTo>
                      <a:pt x="1997" y="12634"/>
                      <a:pt x="2349" y="12697"/>
                      <a:pt x="2700" y="12697"/>
                    </a:cubicBezTo>
                    <a:cubicBezTo>
                      <a:pt x="3600" y="12697"/>
                      <a:pt x="4494" y="12281"/>
                      <a:pt x="4947" y="11556"/>
                    </a:cubicBezTo>
                    <a:cubicBezTo>
                      <a:pt x="5104" y="11273"/>
                      <a:pt x="5199" y="10957"/>
                      <a:pt x="5199" y="10611"/>
                    </a:cubicBezTo>
                    <a:lnTo>
                      <a:pt x="5199" y="4909"/>
                    </a:lnTo>
                    <a:lnTo>
                      <a:pt x="11815" y="3428"/>
                    </a:lnTo>
                    <a:lnTo>
                      <a:pt x="11815" y="7460"/>
                    </a:lnTo>
                    <a:cubicBezTo>
                      <a:pt x="11342" y="7114"/>
                      <a:pt x="10775" y="6956"/>
                      <a:pt x="10177" y="6956"/>
                    </a:cubicBezTo>
                    <a:cubicBezTo>
                      <a:pt x="8948" y="6956"/>
                      <a:pt x="8003" y="7649"/>
                      <a:pt x="7782" y="8532"/>
                    </a:cubicBezTo>
                    <a:cubicBezTo>
                      <a:pt x="7499" y="9477"/>
                      <a:pt x="8034" y="10453"/>
                      <a:pt x="9137" y="10894"/>
                    </a:cubicBezTo>
                    <a:cubicBezTo>
                      <a:pt x="9470" y="11017"/>
                      <a:pt x="9823" y="11076"/>
                      <a:pt x="10172" y="11076"/>
                    </a:cubicBezTo>
                    <a:cubicBezTo>
                      <a:pt x="11077" y="11076"/>
                      <a:pt x="11959" y="10677"/>
                      <a:pt x="12414" y="9949"/>
                    </a:cubicBezTo>
                    <a:cubicBezTo>
                      <a:pt x="12571" y="9666"/>
                      <a:pt x="12697" y="9351"/>
                      <a:pt x="12697" y="8973"/>
                    </a:cubicBezTo>
                    <a:cubicBezTo>
                      <a:pt x="12603" y="8941"/>
                      <a:pt x="12603" y="403"/>
                      <a:pt x="12603" y="403"/>
                    </a:cubicBezTo>
                    <a:cubicBezTo>
                      <a:pt x="12603" y="170"/>
                      <a:pt x="12453" y="1"/>
                      <a:pt x="12242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4"/>
              <p:cNvSpPr txBox="1"/>
              <p:nvPr/>
            </p:nvSpPr>
            <p:spPr>
              <a:xfrm>
                <a:off x="6172301" y="3454750"/>
                <a:ext cx="7416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Music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34" name="Google Shape;1334;p44"/>
            <p:cNvGrpSpPr/>
            <p:nvPr/>
          </p:nvGrpSpPr>
          <p:grpSpPr>
            <a:xfrm>
              <a:off x="6172144" y="3865798"/>
              <a:ext cx="2200137" cy="253895"/>
              <a:chOff x="6172313" y="3820425"/>
              <a:chExt cx="2200137" cy="253895"/>
            </a:xfrm>
          </p:grpSpPr>
          <p:sp>
            <p:nvSpPr>
              <p:cNvPr id="1335" name="Google Shape;1335;p44"/>
              <p:cNvSpPr/>
              <p:nvPr/>
            </p:nvSpPr>
            <p:spPr>
              <a:xfrm>
                <a:off x="747092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4"/>
              <p:cNvSpPr/>
              <p:nvPr/>
            </p:nvSpPr>
            <p:spPr>
              <a:xfrm>
                <a:off x="763665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4"/>
              <p:cNvSpPr/>
              <p:nvPr/>
            </p:nvSpPr>
            <p:spPr>
              <a:xfrm>
                <a:off x="780237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4"/>
              <p:cNvSpPr/>
              <p:nvPr/>
            </p:nvSpPr>
            <p:spPr>
              <a:xfrm>
                <a:off x="796810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4"/>
              <p:cNvSpPr/>
              <p:nvPr/>
            </p:nvSpPr>
            <p:spPr>
              <a:xfrm>
                <a:off x="8133825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4"/>
              <p:cNvSpPr/>
              <p:nvPr/>
            </p:nvSpPr>
            <p:spPr>
              <a:xfrm>
                <a:off x="8299550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4"/>
              <p:cNvSpPr/>
              <p:nvPr/>
            </p:nvSpPr>
            <p:spPr>
              <a:xfrm>
                <a:off x="7089253" y="3820425"/>
                <a:ext cx="278816" cy="253895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1563" extrusionOk="0">
                    <a:moveTo>
                      <a:pt x="2490" y="820"/>
                    </a:moveTo>
                    <a:cubicBezTo>
                      <a:pt x="3529" y="914"/>
                      <a:pt x="4600" y="1292"/>
                      <a:pt x="5483" y="2017"/>
                    </a:cubicBezTo>
                    <a:lnTo>
                      <a:pt x="5798" y="2237"/>
                    </a:lnTo>
                    <a:lnTo>
                      <a:pt x="5798" y="10334"/>
                    </a:lnTo>
                    <a:lnTo>
                      <a:pt x="5766" y="10334"/>
                    </a:lnTo>
                    <a:cubicBezTo>
                      <a:pt x="4789" y="9609"/>
                      <a:pt x="3655" y="9168"/>
                      <a:pt x="2490" y="9105"/>
                    </a:cubicBezTo>
                    <a:lnTo>
                      <a:pt x="2490" y="820"/>
                    </a:lnTo>
                    <a:close/>
                    <a:moveTo>
                      <a:pt x="9925" y="883"/>
                    </a:moveTo>
                    <a:lnTo>
                      <a:pt x="9925" y="9137"/>
                    </a:lnTo>
                    <a:cubicBezTo>
                      <a:pt x="8728" y="9200"/>
                      <a:pt x="7593" y="9609"/>
                      <a:pt x="6617" y="10334"/>
                    </a:cubicBezTo>
                    <a:lnTo>
                      <a:pt x="6617" y="2300"/>
                    </a:lnTo>
                    <a:lnTo>
                      <a:pt x="6932" y="2048"/>
                    </a:lnTo>
                    <a:cubicBezTo>
                      <a:pt x="7782" y="1355"/>
                      <a:pt x="8854" y="946"/>
                      <a:pt x="9925" y="883"/>
                    </a:cubicBezTo>
                    <a:close/>
                    <a:moveTo>
                      <a:pt x="1702" y="2458"/>
                    </a:moveTo>
                    <a:lnTo>
                      <a:pt x="1702" y="9483"/>
                    </a:lnTo>
                    <a:cubicBezTo>
                      <a:pt x="1702" y="9735"/>
                      <a:pt x="1891" y="9924"/>
                      <a:pt x="2080" y="9924"/>
                    </a:cubicBezTo>
                    <a:cubicBezTo>
                      <a:pt x="3057" y="9924"/>
                      <a:pt x="4096" y="10208"/>
                      <a:pt x="4978" y="10744"/>
                    </a:cubicBezTo>
                    <a:lnTo>
                      <a:pt x="1261" y="10744"/>
                    </a:lnTo>
                    <a:cubicBezTo>
                      <a:pt x="1009" y="10744"/>
                      <a:pt x="851" y="10555"/>
                      <a:pt x="851" y="10334"/>
                    </a:cubicBezTo>
                    <a:lnTo>
                      <a:pt x="851" y="2867"/>
                    </a:lnTo>
                    <a:cubicBezTo>
                      <a:pt x="851" y="2647"/>
                      <a:pt x="1040" y="2489"/>
                      <a:pt x="1261" y="2458"/>
                    </a:cubicBezTo>
                    <a:close/>
                    <a:moveTo>
                      <a:pt x="11406" y="2458"/>
                    </a:moveTo>
                    <a:cubicBezTo>
                      <a:pt x="11658" y="2458"/>
                      <a:pt x="11815" y="2647"/>
                      <a:pt x="11847" y="2867"/>
                    </a:cubicBezTo>
                    <a:lnTo>
                      <a:pt x="11847" y="10334"/>
                    </a:lnTo>
                    <a:cubicBezTo>
                      <a:pt x="11847" y="10555"/>
                      <a:pt x="11658" y="10712"/>
                      <a:pt x="11406" y="10744"/>
                    </a:cubicBezTo>
                    <a:lnTo>
                      <a:pt x="7436" y="10744"/>
                    </a:lnTo>
                    <a:cubicBezTo>
                      <a:pt x="8255" y="10239"/>
                      <a:pt x="9295" y="9924"/>
                      <a:pt x="10303" y="9924"/>
                    </a:cubicBezTo>
                    <a:cubicBezTo>
                      <a:pt x="10555" y="9924"/>
                      <a:pt x="10712" y="9735"/>
                      <a:pt x="10712" y="9483"/>
                    </a:cubicBezTo>
                    <a:lnTo>
                      <a:pt x="10712" y="2458"/>
                    </a:lnTo>
                    <a:close/>
                    <a:moveTo>
                      <a:pt x="2080" y="0"/>
                    </a:moveTo>
                    <a:cubicBezTo>
                      <a:pt x="1828" y="0"/>
                      <a:pt x="1670" y="189"/>
                      <a:pt x="1670" y="410"/>
                    </a:cubicBezTo>
                    <a:lnTo>
                      <a:pt x="1670" y="1670"/>
                    </a:lnTo>
                    <a:lnTo>
                      <a:pt x="1261" y="1670"/>
                    </a:lnTo>
                    <a:cubicBezTo>
                      <a:pt x="568" y="1670"/>
                      <a:pt x="1" y="2206"/>
                      <a:pt x="32" y="2930"/>
                    </a:cubicBezTo>
                    <a:lnTo>
                      <a:pt x="32" y="10334"/>
                    </a:lnTo>
                    <a:cubicBezTo>
                      <a:pt x="32" y="10996"/>
                      <a:pt x="568" y="11563"/>
                      <a:pt x="1261" y="11563"/>
                    </a:cubicBezTo>
                    <a:lnTo>
                      <a:pt x="11437" y="11563"/>
                    </a:lnTo>
                    <a:cubicBezTo>
                      <a:pt x="12130" y="11563"/>
                      <a:pt x="12697" y="11027"/>
                      <a:pt x="12697" y="10334"/>
                    </a:cubicBezTo>
                    <a:lnTo>
                      <a:pt x="12697" y="2867"/>
                    </a:lnTo>
                    <a:cubicBezTo>
                      <a:pt x="12666" y="2206"/>
                      <a:pt x="12130" y="1670"/>
                      <a:pt x="11437" y="1670"/>
                    </a:cubicBezTo>
                    <a:lnTo>
                      <a:pt x="10744" y="1670"/>
                    </a:lnTo>
                    <a:lnTo>
                      <a:pt x="10744" y="410"/>
                    </a:lnTo>
                    <a:cubicBezTo>
                      <a:pt x="10744" y="158"/>
                      <a:pt x="10555" y="0"/>
                      <a:pt x="10334" y="0"/>
                    </a:cubicBezTo>
                    <a:cubicBezTo>
                      <a:pt x="8980" y="0"/>
                      <a:pt x="7562" y="473"/>
                      <a:pt x="6396" y="1387"/>
                    </a:cubicBezTo>
                    <a:lnTo>
                      <a:pt x="6207" y="1544"/>
                    </a:lnTo>
                    <a:lnTo>
                      <a:pt x="6018" y="1387"/>
                    </a:lnTo>
                    <a:cubicBezTo>
                      <a:pt x="4915" y="473"/>
                      <a:pt x="3498" y="0"/>
                      <a:pt x="2080" y="0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4"/>
              <p:cNvSpPr txBox="1"/>
              <p:nvPr/>
            </p:nvSpPr>
            <p:spPr>
              <a:xfrm>
                <a:off x="6172313" y="3867228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Reading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43" name="Google Shape;1343;p44"/>
            <p:cNvGrpSpPr/>
            <p:nvPr/>
          </p:nvGrpSpPr>
          <p:grpSpPr>
            <a:xfrm>
              <a:off x="6172145" y="4234976"/>
              <a:ext cx="2200137" cy="275463"/>
              <a:chOff x="6172313" y="4158776"/>
              <a:chExt cx="2200137" cy="275463"/>
            </a:xfrm>
          </p:grpSpPr>
          <p:sp>
            <p:nvSpPr>
              <p:cNvPr id="1344" name="Google Shape;1344;p44"/>
              <p:cNvSpPr/>
              <p:nvPr/>
            </p:nvSpPr>
            <p:spPr>
              <a:xfrm>
                <a:off x="747092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4"/>
              <p:cNvSpPr/>
              <p:nvPr/>
            </p:nvSpPr>
            <p:spPr>
              <a:xfrm>
                <a:off x="763665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4"/>
              <p:cNvSpPr/>
              <p:nvPr/>
            </p:nvSpPr>
            <p:spPr>
              <a:xfrm>
                <a:off x="780237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4"/>
              <p:cNvSpPr/>
              <p:nvPr/>
            </p:nvSpPr>
            <p:spPr>
              <a:xfrm>
                <a:off x="796810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4"/>
              <p:cNvSpPr/>
              <p:nvPr/>
            </p:nvSpPr>
            <p:spPr>
              <a:xfrm>
                <a:off x="8133825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4"/>
              <p:cNvSpPr/>
              <p:nvPr/>
            </p:nvSpPr>
            <p:spPr>
              <a:xfrm>
                <a:off x="8299550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4"/>
              <p:cNvSpPr/>
              <p:nvPr/>
            </p:nvSpPr>
            <p:spPr>
              <a:xfrm>
                <a:off x="7099275" y="4158776"/>
                <a:ext cx="278828" cy="275463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607" extrusionOk="0">
                    <a:moveTo>
                      <a:pt x="1860" y="2084"/>
                    </a:moveTo>
                    <a:lnTo>
                      <a:pt x="7373" y="2997"/>
                    </a:lnTo>
                    <a:lnTo>
                      <a:pt x="5861" y="4509"/>
                    </a:lnTo>
                    <a:lnTo>
                      <a:pt x="1261" y="2682"/>
                    </a:lnTo>
                    <a:lnTo>
                      <a:pt x="1860" y="2084"/>
                    </a:lnTo>
                    <a:close/>
                    <a:moveTo>
                      <a:pt x="11229" y="836"/>
                    </a:moveTo>
                    <a:cubicBezTo>
                      <a:pt x="11412" y="836"/>
                      <a:pt x="11578" y="881"/>
                      <a:pt x="11689" y="981"/>
                    </a:cubicBezTo>
                    <a:cubicBezTo>
                      <a:pt x="11847" y="1107"/>
                      <a:pt x="11878" y="1359"/>
                      <a:pt x="11847" y="1611"/>
                    </a:cubicBezTo>
                    <a:cubicBezTo>
                      <a:pt x="11815" y="1894"/>
                      <a:pt x="11658" y="2210"/>
                      <a:pt x="11500" y="2367"/>
                    </a:cubicBezTo>
                    <a:lnTo>
                      <a:pt x="7405" y="6463"/>
                    </a:lnTo>
                    <a:lnTo>
                      <a:pt x="5168" y="8700"/>
                    </a:lnTo>
                    <a:cubicBezTo>
                      <a:pt x="5073" y="8794"/>
                      <a:pt x="5010" y="8952"/>
                      <a:pt x="5042" y="9078"/>
                    </a:cubicBezTo>
                    <a:lnTo>
                      <a:pt x="5262" y="10306"/>
                    </a:lnTo>
                    <a:lnTo>
                      <a:pt x="4223" y="11377"/>
                    </a:lnTo>
                    <a:lnTo>
                      <a:pt x="3782" y="9204"/>
                    </a:lnTo>
                    <a:cubicBezTo>
                      <a:pt x="3750" y="9046"/>
                      <a:pt x="3624" y="8952"/>
                      <a:pt x="3466" y="8889"/>
                    </a:cubicBezTo>
                    <a:lnTo>
                      <a:pt x="1293" y="8479"/>
                    </a:lnTo>
                    <a:lnTo>
                      <a:pt x="2364" y="7408"/>
                    </a:lnTo>
                    <a:lnTo>
                      <a:pt x="3624" y="7628"/>
                    </a:lnTo>
                    <a:cubicBezTo>
                      <a:pt x="3659" y="7646"/>
                      <a:pt x="3697" y="7654"/>
                      <a:pt x="3734" y="7654"/>
                    </a:cubicBezTo>
                    <a:cubicBezTo>
                      <a:pt x="3831" y="7654"/>
                      <a:pt x="3925" y="7602"/>
                      <a:pt x="3971" y="7534"/>
                    </a:cubicBezTo>
                    <a:lnTo>
                      <a:pt x="6207" y="5266"/>
                    </a:lnTo>
                    <a:lnTo>
                      <a:pt x="10272" y="1233"/>
                    </a:lnTo>
                    <a:cubicBezTo>
                      <a:pt x="10496" y="988"/>
                      <a:pt x="10892" y="836"/>
                      <a:pt x="11229" y="836"/>
                    </a:cubicBezTo>
                    <a:close/>
                    <a:moveTo>
                      <a:pt x="9641" y="5360"/>
                    </a:moveTo>
                    <a:lnTo>
                      <a:pt x="10587" y="10873"/>
                    </a:lnTo>
                    <a:lnTo>
                      <a:pt x="9988" y="11472"/>
                    </a:lnTo>
                    <a:lnTo>
                      <a:pt x="8161" y="6872"/>
                    </a:lnTo>
                    <a:lnTo>
                      <a:pt x="9641" y="5360"/>
                    </a:lnTo>
                    <a:close/>
                    <a:moveTo>
                      <a:pt x="11241" y="1"/>
                    </a:moveTo>
                    <a:cubicBezTo>
                      <a:pt x="10688" y="1"/>
                      <a:pt x="10104" y="248"/>
                      <a:pt x="9736" y="634"/>
                    </a:cubicBezTo>
                    <a:lnTo>
                      <a:pt x="8066" y="2304"/>
                    </a:lnTo>
                    <a:lnTo>
                      <a:pt x="1765" y="1233"/>
                    </a:lnTo>
                    <a:cubicBezTo>
                      <a:pt x="1742" y="1227"/>
                      <a:pt x="1718" y="1225"/>
                      <a:pt x="1693" y="1225"/>
                    </a:cubicBezTo>
                    <a:cubicBezTo>
                      <a:pt x="1585" y="1225"/>
                      <a:pt x="1470" y="1276"/>
                      <a:pt x="1419" y="1327"/>
                    </a:cubicBezTo>
                    <a:lnTo>
                      <a:pt x="221" y="2525"/>
                    </a:lnTo>
                    <a:cubicBezTo>
                      <a:pt x="158" y="2588"/>
                      <a:pt x="64" y="2745"/>
                      <a:pt x="127" y="2903"/>
                    </a:cubicBezTo>
                    <a:cubicBezTo>
                      <a:pt x="158" y="3029"/>
                      <a:pt x="221" y="3155"/>
                      <a:pt x="348" y="3218"/>
                    </a:cubicBezTo>
                    <a:lnTo>
                      <a:pt x="5199" y="5171"/>
                    </a:lnTo>
                    <a:lnTo>
                      <a:pt x="3561" y="6809"/>
                    </a:lnTo>
                    <a:lnTo>
                      <a:pt x="2301" y="6589"/>
                    </a:lnTo>
                    <a:cubicBezTo>
                      <a:pt x="2267" y="6572"/>
                      <a:pt x="2231" y="6564"/>
                      <a:pt x="2195" y="6564"/>
                    </a:cubicBezTo>
                    <a:cubicBezTo>
                      <a:pt x="2095" y="6564"/>
                      <a:pt x="1992" y="6622"/>
                      <a:pt x="1923" y="6715"/>
                    </a:cubicBezTo>
                    <a:lnTo>
                      <a:pt x="158" y="8479"/>
                    </a:lnTo>
                    <a:cubicBezTo>
                      <a:pt x="32" y="8605"/>
                      <a:pt x="1" y="8731"/>
                      <a:pt x="32" y="8857"/>
                    </a:cubicBezTo>
                    <a:cubicBezTo>
                      <a:pt x="95" y="9015"/>
                      <a:pt x="190" y="9109"/>
                      <a:pt x="348" y="9141"/>
                    </a:cubicBezTo>
                    <a:lnTo>
                      <a:pt x="2994" y="9645"/>
                    </a:lnTo>
                    <a:lnTo>
                      <a:pt x="3498" y="12291"/>
                    </a:lnTo>
                    <a:cubicBezTo>
                      <a:pt x="3561" y="12449"/>
                      <a:pt x="3656" y="12575"/>
                      <a:pt x="3782" y="12606"/>
                    </a:cubicBezTo>
                    <a:lnTo>
                      <a:pt x="3908" y="12606"/>
                    </a:lnTo>
                    <a:cubicBezTo>
                      <a:pt x="4034" y="12606"/>
                      <a:pt x="4097" y="12575"/>
                      <a:pt x="4191" y="12480"/>
                    </a:cubicBezTo>
                    <a:lnTo>
                      <a:pt x="5955" y="10716"/>
                    </a:lnTo>
                    <a:cubicBezTo>
                      <a:pt x="6018" y="10653"/>
                      <a:pt x="6113" y="10464"/>
                      <a:pt x="6081" y="10369"/>
                    </a:cubicBezTo>
                    <a:lnTo>
                      <a:pt x="5829" y="9109"/>
                    </a:lnTo>
                    <a:lnTo>
                      <a:pt x="7499" y="7439"/>
                    </a:lnTo>
                    <a:lnTo>
                      <a:pt x="9421" y="12291"/>
                    </a:lnTo>
                    <a:cubicBezTo>
                      <a:pt x="9452" y="12417"/>
                      <a:pt x="9578" y="12543"/>
                      <a:pt x="9736" y="12543"/>
                    </a:cubicBezTo>
                    <a:lnTo>
                      <a:pt x="9799" y="12543"/>
                    </a:lnTo>
                    <a:cubicBezTo>
                      <a:pt x="9925" y="12543"/>
                      <a:pt x="9988" y="12480"/>
                      <a:pt x="10083" y="12417"/>
                    </a:cubicBezTo>
                    <a:lnTo>
                      <a:pt x="11248" y="11220"/>
                    </a:lnTo>
                    <a:cubicBezTo>
                      <a:pt x="11343" y="11157"/>
                      <a:pt x="11374" y="10999"/>
                      <a:pt x="11374" y="10873"/>
                    </a:cubicBezTo>
                    <a:lnTo>
                      <a:pt x="10303" y="4572"/>
                    </a:lnTo>
                    <a:lnTo>
                      <a:pt x="11973" y="2903"/>
                    </a:lnTo>
                    <a:cubicBezTo>
                      <a:pt x="12288" y="2588"/>
                      <a:pt x="12477" y="2178"/>
                      <a:pt x="12571" y="1705"/>
                    </a:cubicBezTo>
                    <a:cubicBezTo>
                      <a:pt x="12760" y="1201"/>
                      <a:pt x="12603" y="729"/>
                      <a:pt x="12288" y="414"/>
                    </a:cubicBezTo>
                    <a:cubicBezTo>
                      <a:pt x="12013" y="126"/>
                      <a:pt x="11635" y="1"/>
                      <a:pt x="11241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4"/>
              <p:cNvSpPr txBox="1"/>
              <p:nvPr/>
            </p:nvSpPr>
            <p:spPr>
              <a:xfrm>
                <a:off x="6172313" y="4216350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Traveling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52" name="Google Shape;1352;p44"/>
          <p:cNvGrpSpPr/>
          <p:nvPr/>
        </p:nvGrpSpPr>
        <p:grpSpPr>
          <a:xfrm>
            <a:off x="6059069" y="1143025"/>
            <a:ext cx="2670600" cy="1694700"/>
            <a:chOff x="6059069" y="1143025"/>
            <a:chExt cx="2670600" cy="1694700"/>
          </a:xfrm>
        </p:grpSpPr>
        <p:sp>
          <p:nvSpPr>
            <p:cNvPr id="1353" name="Google Shape;1353;p44"/>
            <p:cNvSpPr/>
            <p:nvPr/>
          </p:nvSpPr>
          <p:spPr>
            <a:xfrm>
              <a:off x="6059069" y="11430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 txBox="1"/>
            <p:nvPr/>
          </p:nvSpPr>
          <p:spPr>
            <a:xfrm>
              <a:off x="6176737" y="11430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Motivations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5" name="Google Shape;1355;p44"/>
            <p:cNvSpPr txBox="1"/>
            <p:nvPr/>
          </p:nvSpPr>
          <p:spPr>
            <a:xfrm>
              <a:off x="6176725" y="166787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Incentive: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6" name="Google Shape;1356;p44"/>
            <p:cNvSpPr txBox="1"/>
            <p:nvPr/>
          </p:nvSpPr>
          <p:spPr>
            <a:xfrm>
              <a:off x="6176725" y="1997100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Behaviour: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7" name="Google Shape;1357;p44"/>
            <p:cNvSpPr txBox="1"/>
            <p:nvPr/>
          </p:nvSpPr>
          <p:spPr>
            <a:xfrm>
              <a:off x="6176725" y="232632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Personality: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8" name="Google Shape;1358;p44"/>
            <p:cNvSpPr txBox="1"/>
            <p:nvPr/>
          </p:nvSpPr>
          <p:spPr>
            <a:xfrm>
              <a:off x="7322420" y="168812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Saving money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9" name="Google Shape;1359;p44"/>
            <p:cNvSpPr txBox="1"/>
            <p:nvPr/>
          </p:nvSpPr>
          <p:spPr>
            <a:xfrm>
              <a:off x="7322420" y="2017350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Rational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0" name="Google Shape;1360;p44"/>
            <p:cNvSpPr txBox="1"/>
            <p:nvPr/>
          </p:nvSpPr>
          <p:spPr>
            <a:xfrm>
              <a:off x="7322420" y="234657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70380" y="2075440"/>
            <a:ext cx="8520600" cy="841800"/>
          </a:xfrm>
        </p:spPr>
        <p:txBody>
          <a:bodyPr/>
          <a:lstStyle/>
          <a:p>
            <a:r>
              <a:rPr lang="fr-FR" dirty="0"/>
              <a:t>Différence</a:t>
            </a:r>
            <a:br>
              <a:rPr lang="fr-FR" dirty="0"/>
            </a:br>
            <a:r>
              <a:rPr lang="fr-FR" dirty="0"/>
              <a:t> fonctionnalités  initiales/fonctionnalités implémentées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grpSp>
        <p:nvGrpSpPr>
          <p:cNvPr id="20" name="Groupe 19" descr="Cette image est d’un homme vu de dos. ">
            <a:extLst>
              <a:ext uri="{FF2B5EF4-FFF2-40B4-BE49-F238E27FC236}">
                <a16:creationId xmlns:a16="http://schemas.microsoft.com/office/drawing/2014/main" id="{9322A208-B3A9-9B45-A568-2671AA2267D0}"/>
              </a:ext>
            </a:extLst>
          </p:cNvPr>
          <p:cNvGrpSpPr/>
          <p:nvPr/>
        </p:nvGrpSpPr>
        <p:grpSpPr>
          <a:xfrm flipH="1">
            <a:off x="6379175" y="1451417"/>
            <a:ext cx="2764825" cy="2931645"/>
            <a:chOff x="4832350" y="3127375"/>
            <a:chExt cx="2668588" cy="2679700"/>
          </a:xfrm>
        </p:grpSpPr>
        <p:sp>
          <p:nvSpPr>
            <p:cNvPr id="21" name="Forme libre 5">
              <a:extLst>
                <a:ext uri="{FF2B5EF4-FFF2-40B4-BE49-F238E27FC236}">
                  <a16:creationId xmlns:a16="http://schemas.microsoft.com/office/drawing/2014/main" id="{E783E874-1BEE-C147-860A-B1D57612D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810000"/>
              <a:ext cx="1004888" cy="1736725"/>
            </a:xfrm>
            <a:custGeom>
              <a:avLst/>
              <a:gdLst>
                <a:gd name="T0" fmla="*/ 82 w 175"/>
                <a:gd name="T1" fmla="*/ 75 h 303"/>
                <a:gd name="T2" fmla="*/ 172 w 175"/>
                <a:gd name="T3" fmla="*/ 242 h 303"/>
                <a:gd name="T4" fmla="*/ 103 w 175"/>
                <a:gd name="T5" fmla="*/ 242 h 303"/>
                <a:gd name="T6" fmla="*/ 49 w 175"/>
                <a:gd name="T7" fmla="*/ 89 h 303"/>
                <a:gd name="T8" fmla="*/ 22 w 175"/>
                <a:gd name="T9" fmla="*/ 67 h 303"/>
                <a:gd name="T10" fmla="*/ 7 w 175"/>
                <a:gd name="T11" fmla="*/ 36 h 303"/>
                <a:gd name="T12" fmla="*/ 23 w 175"/>
                <a:gd name="T13" fmla="*/ 36 h 303"/>
                <a:gd name="T14" fmla="*/ 35 w 175"/>
                <a:gd name="T15" fmla="*/ 54 h 303"/>
                <a:gd name="T16" fmla="*/ 8 w 175"/>
                <a:gd name="T17" fmla="*/ 5 h 303"/>
                <a:gd name="T18" fmla="*/ 30 w 175"/>
                <a:gd name="T19" fmla="*/ 21 h 303"/>
                <a:gd name="T20" fmla="*/ 51 w 175"/>
                <a:gd name="T21" fmla="*/ 25 h 303"/>
                <a:gd name="T22" fmla="*/ 70 w 175"/>
                <a:gd name="T23" fmla="*/ 49 h 303"/>
                <a:gd name="T24" fmla="*/ 82 w 175"/>
                <a:gd name="T25" fmla="*/ 75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303">
                  <a:moveTo>
                    <a:pt x="82" y="75"/>
                  </a:moveTo>
                  <a:cubicBezTo>
                    <a:pt x="82" y="75"/>
                    <a:pt x="175" y="184"/>
                    <a:pt x="172" y="242"/>
                  </a:cubicBezTo>
                  <a:cubicBezTo>
                    <a:pt x="169" y="299"/>
                    <a:pt x="126" y="303"/>
                    <a:pt x="103" y="242"/>
                  </a:cubicBezTo>
                  <a:cubicBezTo>
                    <a:pt x="81" y="180"/>
                    <a:pt x="49" y="89"/>
                    <a:pt x="49" y="89"/>
                  </a:cubicBezTo>
                  <a:cubicBezTo>
                    <a:pt x="49" y="89"/>
                    <a:pt x="27" y="74"/>
                    <a:pt x="22" y="67"/>
                  </a:cubicBezTo>
                  <a:cubicBezTo>
                    <a:pt x="17" y="61"/>
                    <a:pt x="13" y="39"/>
                    <a:pt x="7" y="36"/>
                  </a:cubicBezTo>
                  <a:cubicBezTo>
                    <a:pt x="0" y="33"/>
                    <a:pt x="12" y="26"/>
                    <a:pt x="23" y="36"/>
                  </a:cubicBezTo>
                  <a:cubicBezTo>
                    <a:pt x="33" y="46"/>
                    <a:pt x="30" y="57"/>
                    <a:pt x="35" y="54"/>
                  </a:cubicBezTo>
                  <a:cubicBezTo>
                    <a:pt x="40" y="50"/>
                    <a:pt x="8" y="10"/>
                    <a:pt x="8" y="5"/>
                  </a:cubicBezTo>
                  <a:cubicBezTo>
                    <a:pt x="9" y="0"/>
                    <a:pt x="30" y="21"/>
                    <a:pt x="30" y="21"/>
                  </a:cubicBezTo>
                  <a:cubicBezTo>
                    <a:pt x="30" y="21"/>
                    <a:pt x="44" y="19"/>
                    <a:pt x="51" y="25"/>
                  </a:cubicBezTo>
                  <a:cubicBezTo>
                    <a:pt x="58" y="30"/>
                    <a:pt x="67" y="43"/>
                    <a:pt x="70" y="49"/>
                  </a:cubicBezTo>
                  <a:cubicBezTo>
                    <a:pt x="72" y="55"/>
                    <a:pt x="75" y="66"/>
                    <a:pt x="82" y="75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2" name="Forme automatique 3">
              <a:extLst>
                <a:ext uri="{FF2B5EF4-FFF2-40B4-BE49-F238E27FC236}">
                  <a16:creationId xmlns:a16="http://schemas.microsoft.com/office/drawing/2014/main" id="{9773F59B-D2B6-0F49-B44B-E4EE071B07B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905375" y="3141662"/>
              <a:ext cx="2479675" cy="2665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3" name="Forme libre 6">
              <a:extLst>
                <a:ext uri="{FF2B5EF4-FFF2-40B4-BE49-F238E27FC236}">
                  <a16:creationId xmlns:a16="http://schemas.microsoft.com/office/drawing/2014/main" id="{3B702A70-FBF6-EF40-95F2-34F8B21C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4210050"/>
              <a:ext cx="752475" cy="1301750"/>
            </a:xfrm>
            <a:custGeom>
              <a:avLst/>
              <a:gdLst>
                <a:gd name="T0" fmla="*/ 36 w 131"/>
                <a:gd name="T1" fmla="*/ 0 h 227"/>
                <a:gd name="T2" fmla="*/ 0 w 131"/>
                <a:gd name="T3" fmla="*/ 22 h 227"/>
                <a:gd name="T4" fmla="*/ 94 w 131"/>
                <a:gd name="T5" fmla="*/ 215 h 227"/>
                <a:gd name="T6" fmla="*/ 130 w 131"/>
                <a:gd name="T7" fmla="*/ 168 h 227"/>
                <a:gd name="T8" fmla="*/ 36 w 131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227">
                  <a:moveTo>
                    <a:pt x="36" y="0"/>
                  </a:moveTo>
                  <a:cubicBezTo>
                    <a:pt x="36" y="0"/>
                    <a:pt x="5" y="19"/>
                    <a:pt x="0" y="22"/>
                  </a:cubicBezTo>
                  <a:cubicBezTo>
                    <a:pt x="0" y="22"/>
                    <a:pt x="64" y="203"/>
                    <a:pt x="94" y="215"/>
                  </a:cubicBezTo>
                  <a:cubicBezTo>
                    <a:pt x="124" y="227"/>
                    <a:pt x="131" y="194"/>
                    <a:pt x="130" y="168"/>
                  </a:cubicBezTo>
                  <a:cubicBezTo>
                    <a:pt x="129" y="138"/>
                    <a:pt x="99" y="55"/>
                    <a:pt x="36" y="0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4" name="Forme libre 7">
              <a:extLst>
                <a:ext uri="{FF2B5EF4-FFF2-40B4-BE49-F238E27FC236}">
                  <a16:creationId xmlns:a16="http://schemas.microsoft.com/office/drawing/2014/main" id="{DF8FF509-8F2C-174A-9826-9F3EF0774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5529263"/>
              <a:ext cx="2451100" cy="257175"/>
            </a:xfrm>
            <a:custGeom>
              <a:avLst/>
              <a:gdLst>
                <a:gd name="T0" fmla="*/ 1544 w 1544"/>
                <a:gd name="T1" fmla="*/ 162 h 162"/>
                <a:gd name="T2" fmla="*/ 0 w 1544"/>
                <a:gd name="T3" fmla="*/ 162 h 162"/>
                <a:gd name="T4" fmla="*/ 156 w 1544"/>
                <a:gd name="T5" fmla="*/ 0 h 162"/>
                <a:gd name="T6" fmla="*/ 1436 w 1544"/>
                <a:gd name="T7" fmla="*/ 0 h 162"/>
                <a:gd name="T8" fmla="*/ 1544 w 1544"/>
                <a:gd name="T9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162">
                  <a:moveTo>
                    <a:pt x="1544" y="162"/>
                  </a:moveTo>
                  <a:lnTo>
                    <a:pt x="0" y="162"/>
                  </a:lnTo>
                  <a:lnTo>
                    <a:pt x="156" y="0"/>
                  </a:lnTo>
                  <a:lnTo>
                    <a:pt x="1436" y="0"/>
                  </a:lnTo>
                  <a:lnTo>
                    <a:pt x="1544" y="16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6FC9E0"/>
                </a:gs>
                <a:gs pos="39000">
                  <a:srgbClr val="4BC3E2"/>
                </a:gs>
                <a:gs pos="85000">
                  <a:srgbClr val="030341"/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5" name="Forme libre 8">
              <a:extLst>
                <a:ext uri="{FF2B5EF4-FFF2-40B4-BE49-F238E27FC236}">
                  <a16:creationId xmlns:a16="http://schemas.microsoft.com/office/drawing/2014/main" id="{F52C91B0-D1A2-A149-AEAA-01319CAB0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4187825"/>
              <a:ext cx="1520825" cy="1598613"/>
            </a:xfrm>
            <a:custGeom>
              <a:avLst/>
              <a:gdLst>
                <a:gd name="T0" fmla="*/ 265 w 265"/>
                <a:gd name="T1" fmla="*/ 279 h 279"/>
                <a:gd name="T2" fmla="*/ 25 w 265"/>
                <a:gd name="T3" fmla="*/ 279 h 279"/>
                <a:gd name="T4" fmla="*/ 20 w 265"/>
                <a:gd name="T5" fmla="*/ 234 h 279"/>
                <a:gd name="T6" fmla="*/ 20 w 265"/>
                <a:gd name="T7" fmla="*/ 230 h 279"/>
                <a:gd name="T8" fmla="*/ 13 w 265"/>
                <a:gd name="T9" fmla="*/ 171 h 279"/>
                <a:gd name="T10" fmla="*/ 11 w 265"/>
                <a:gd name="T11" fmla="*/ 150 h 279"/>
                <a:gd name="T12" fmla="*/ 10 w 265"/>
                <a:gd name="T13" fmla="*/ 129 h 279"/>
                <a:gd name="T14" fmla="*/ 10 w 265"/>
                <a:gd name="T15" fmla="*/ 34 h 279"/>
                <a:gd name="T16" fmla="*/ 10 w 265"/>
                <a:gd name="T17" fmla="*/ 34 h 279"/>
                <a:gd name="T18" fmla="*/ 65 w 265"/>
                <a:gd name="T19" fmla="*/ 17 h 279"/>
                <a:gd name="T20" fmla="*/ 86 w 265"/>
                <a:gd name="T21" fmla="*/ 1 h 279"/>
                <a:gd name="T22" fmla="*/ 131 w 265"/>
                <a:gd name="T23" fmla="*/ 3 h 279"/>
                <a:gd name="T24" fmla="*/ 132 w 265"/>
                <a:gd name="T25" fmla="*/ 3 h 279"/>
                <a:gd name="T26" fmla="*/ 132 w 265"/>
                <a:gd name="T27" fmla="*/ 3 h 279"/>
                <a:gd name="T28" fmla="*/ 133 w 265"/>
                <a:gd name="T29" fmla="*/ 3 h 279"/>
                <a:gd name="T30" fmla="*/ 169 w 265"/>
                <a:gd name="T31" fmla="*/ 12 h 279"/>
                <a:gd name="T32" fmla="*/ 170 w 265"/>
                <a:gd name="T33" fmla="*/ 13 h 279"/>
                <a:gd name="T34" fmla="*/ 170 w 265"/>
                <a:gd name="T35" fmla="*/ 13 h 279"/>
                <a:gd name="T36" fmla="*/ 171 w 265"/>
                <a:gd name="T37" fmla="*/ 26 h 279"/>
                <a:gd name="T38" fmla="*/ 197 w 265"/>
                <a:gd name="T39" fmla="*/ 31 h 279"/>
                <a:gd name="T40" fmla="*/ 201 w 265"/>
                <a:gd name="T41" fmla="*/ 32 h 279"/>
                <a:gd name="T42" fmla="*/ 251 w 265"/>
                <a:gd name="T43" fmla="*/ 105 h 279"/>
                <a:gd name="T44" fmla="*/ 255 w 265"/>
                <a:gd name="T45" fmla="*/ 151 h 279"/>
                <a:gd name="T46" fmla="*/ 259 w 265"/>
                <a:gd name="T47" fmla="*/ 192 h 279"/>
                <a:gd name="T48" fmla="*/ 262 w 265"/>
                <a:gd name="T49" fmla="*/ 234 h 279"/>
                <a:gd name="T50" fmla="*/ 264 w 265"/>
                <a:gd name="T51" fmla="*/ 266 h 279"/>
                <a:gd name="T52" fmla="*/ 264 w 265"/>
                <a:gd name="T53" fmla="*/ 266 h 279"/>
                <a:gd name="T54" fmla="*/ 265 w 265"/>
                <a:gd name="T5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5" h="279">
                  <a:moveTo>
                    <a:pt x="265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3"/>
                    <a:pt x="23" y="256"/>
                    <a:pt x="20" y="234"/>
                  </a:cubicBezTo>
                  <a:cubicBezTo>
                    <a:pt x="20" y="232"/>
                    <a:pt x="20" y="231"/>
                    <a:pt x="20" y="230"/>
                  </a:cubicBezTo>
                  <a:cubicBezTo>
                    <a:pt x="17" y="211"/>
                    <a:pt x="15" y="191"/>
                    <a:pt x="13" y="171"/>
                  </a:cubicBezTo>
                  <a:cubicBezTo>
                    <a:pt x="13" y="164"/>
                    <a:pt x="12" y="157"/>
                    <a:pt x="11" y="150"/>
                  </a:cubicBezTo>
                  <a:cubicBezTo>
                    <a:pt x="11" y="143"/>
                    <a:pt x="11" y="136"/>
                    <a:pt x="10" y="129"/>
                  </a:cubicBezTo>
                  <a:cubicBezTo>
                    <a:pt x="8" y="78"/>
                    <a:pt x="0" y="42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9" y="26"/>
                    <a:pt x="65" y="17"/>
                    <a:pt x="65" y="17"/>
                  </a:cubicBezTo>
                  <a:cubicBezTo>
                    <a:pt x="65" y="17"/>
                    <a:pt x="70" y="2"/>
                    <a:pt x="86" y="1"/>
                  </a:cubicBezTo>
                  <a:cubicBezTo>
                    <a:pt x="102" y="0"/>
                    <a:pt x="118" y="1"/>
                    <a:pt x="131" y="3"/>
                  </a:cubicBezTo>
                  <a:cubicBezTo>
                    <a:pt x="131" y="3"/>
                    <a:pt x="132" y="3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3" y="3"/>
                    <a:pt x="133" y="3"/>
                  </a:cubicBezTo>
                  <a:cubicBezTo>
                    <a:pt x="152" y="6"/>
                    <a:pt x="167" y="10"/>
                    <a:pt x="169" y="12"/>
                  </a:cubicBezTo>
                  <a:cubicBezTo>
                    <a:pt x="170" y="12"/>
                    <a:pt x="170" y="13"/>
                    <a:pt x="170" y="13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1" y="22"/>
                    <a:pt x="171" y="26"/>
                    <a:pt x="171" y="26"/>
                  </a:cubicBezTo>
                  <a:cubicBezTo>
                    <a:pt x="171" y="26"/>
                    <a:pt x="184" y="32"/>
                    <a:pt x="197" y="31"/>
                  </a:cubicBezTo>
                  <a:cubicBezTo>
                    <a:pt x="198" y="31"/>
                    <a:pt x="199" y="31"/>
                    <a:pt x="201" y="32"/>
                  </a:cubicBezTo>
                  <a:cubicBezTo>
                    <a:pt x="216" y="35"/>
                    <a:pt x="247" y="62"/>
                    <a:pt x="251" y="105"/>
                  </a:cubicBezTo>
                  <a:cubicBezTo>
                    <a:pt x="252" y="117"/>
                    <a:pt x="254" y="133"/>
                    <a:pt x="255" y="151"/>
                  </a:cubicBezTo>
                  <a:cubicBezTo>
                    <a:pt x="256" y="164"/>
                    <a:pt x="257" y="178"/>
                    <a:pt x="259" y="192"/>
                  </a:cubicBezTo>
                  <a:cubicBezTo>
                    <a:pt x="260" y="207"/>
                    <a:pt x="261" y="221"/>
                    <a:pt x="262" y="234"/>
                  </a:cubicBezTo>
                  <a:cubicBezTo>
                    <a:pt x="263" y="246"/>
                    <a:pt x="263" y="258"/>
                    <a:pt x="264" y="266"/>
                  </a:cubicBezTo>
                  <a:cubicBezTo>
                    <a:pt x="264" y="266"/>
                    <a:pt x="264" y="266"/>
                    <a:pt x="264" y="266"/>
                  </a:cubicBezTo>
                  <a:cubicBezTo>
                    <a:pt x="264" y="272"/>
                    <a:pt x="265" y="277"/>
                    <a:pt x="265" y="27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6" name="Forme libre 9">
              <a:extLst>
                <a:ext uri="{FF2B5EF4-FFF2-40B4-BE49-F238E27FC236}">
                  <a16:creationId xmlns:a16="http://schemas.microsoft.com/office/drawing/2014/main" id="{455E2AE7-52EA-9F42-8B31-3490CF687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2350" y="4359275"/>
              <a:ext cx="1382713" cy="1152525"/>
            </a:xfrm>
            <a:custGeom>
              <a:avLst/>
              <a:gdLst>
                <a:gd name="T0" fmla="*/ 227 w 241"/>
                <a:gd name="T1" fmla="*/ 194 h 201"/>
                <a:gd name="T2" fmla="*/ 104 w 241"/>
                <a:gd name="T3" fmla="*/ 200 h 201"/>
                <a:gd name="T4" fmla="*/ 23 w 241"/>
                <a:gd name="T5" fmla="*/ 199 h 201"/>
                <a:gd name="T6" fmla="*/ 38 w 241"/>
                <a:gd name="T7" fmla="*/ 83 h 201"/>
                <a:gd name="T8" fmla="*/ 94 w 241"/>
                <a:gd name="T9" fmla="*/ 4 h 201"/>
                <a:gd name="T10" fmla="*/ 94 w 241"/>
                <a:gd name="T11" fmla="*/ 4 h 201"/>
                <a:gd name="T12" fmla="*/ 106 w 241"/>
                <a:gd name="T13" fmla="*/ 1 h 201"/>
                <a:gd name="T14" fmla="*/ 143 w 241"/>
                <a:gd name="T15" fmla="*/ 57 h 201"/>
                <a:gd name="T16" fmla="*/ 95 w 241"/>
                <a:gd name="T17" fmla="*/ 120 h 201"/>
                <a:gd name="T18" fmla="*/ 76 w 241"/>
                <a:gd name="T19" fmla="*/ 141 h 201"/>
                <a:gd name="T20" fmla="*/ 97 w 241"/>
                <a:gd name="T21" fmla="*/ 141 h 201"/>
                <a:gd name="T22" fmla="*/ 239 w 241"/>
                <a:gd name="T23" fmla="*/ 164 h 201"/>
                <a:gd name="T24" fmla="*/ 227 w 241"/>
                <a:gd name="T25" fmla="*/ 19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01">
                  <a:moveTo>
                    <a:pt x="227" y="194"/>
                  </a:moveTo>
                  <a:cubicBezTo>
                    <a:pt x="224" y="194"/>
                    <a:pt x="160" y="198"/>
                    <a:pt x="104" y="200"/>
                  </a:cubicBezTo>
                  <a:cubicBezTo>
                    <a:pt x="66" y="201"/>
                    <a:pt x="32" y="201"/>
                    <a:pt x="23" y="199"/>
                  </a:cubicBezTo>
                  <a:cubicBezTo>
                    <a:pt x="0" y="193"/>
                    <a:pt x="5" y="167"/>
                    <a:pt x="38" y="83"/>
                  </a:cubicBezTo>
                  <a:cubicBezTo>
                    <a:pt x="59" y="29"/>
                    <a:pt x="80" y="10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101" y="0"/>
                    <a:pt x="106" y="1"/>
                    <a:pt x="106" y="1"/>
                  </a:cubicBezTo>
                  <a:cubicBezTo>
                    <a:pt x="123" y="0"/>
                    <a:pt x="145" y="42"/>
                    <a:pt x="143" y="57"/>
                  </a:cubicBezTo>
                  <a:cubicBezTo>
                    <a:pt x="142" y="66"/>
                    <a:pt x="115" y="98"/>
                    <a:pt x="95" y="120"/>
                  </a:cubicBezTo>
                  <a:cubicBezTo>
                    <a:pt x="85" y="132"/>
                    <a:pt x="76" y="141"/>
                    <a:pt x="76" y="141"/>
                  </a:cubicBezTo>
                  <a:cubicBezTo>
                    <a:pt x="76" y="141"/>
                    <a:pt x="85" y="141"/>
                    <a:pt x="97" y="141"/>
                  </a:cubicBezTo>
                  <a:cubicBezTo>
                    <a:pt x="139" y="142"/>
                    <a:pt x="228" y="145"/>
                    <a:pt x="239" y="164"/>
                  </a:cubicBezTo>
                  <a:cubicBezTo>
                    <a:pt x="241" y="169"/>
                    <a:pt x="233" y="194"/>
                    <a:pt x="227" y="194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" name="Forme libre 10">
              <a:extLst>
                <a:ext uri="{FF2B5EF4-FFF2-40B4-BE49-F238E27FC236}">
                  <a16:creationId xmlns:a16="http://schemas.microsoft.com/office/drawing/2014/main" id="{A25E332E-1BED-2A40-9E94-DCCAC9770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4960938"/>
              <a:ext cx="333375" cy="750888"/>
            </a:xfrm>
            <a:custGeom>
              <a:avLst/>
              <a:gdLst>
                <a:gd name="T0" fmla="*/ 66 w 66"/>
                <a:gd name="T1" fmla="*/ 131 h 131"/>
                <a:gd name="T2" fmla="*/ 23 w 66"/>
                <a:gd name="T3" fmla="*/ 68 h 131"/>
                <a:gd name="T4" fmla="*/ 4 w 66"/>
                <a:gd name="T5" fmla="*/ 25 h 131"/>
                <a:gd name="T6" fmla="*/ 57 w 66"/>
                <a:gd name="T7" fmla="*/ 16 h 131"/>
                <a:gd name="T8" fmla="*/ 64 w 66"/>
                <a:gd name="T9" fmla="*/ 99 h 131"/>
                <a:gd name="T10" fmla="*/ 66 w 66"/>
                <a:gd name="T11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31">
                  <a:moveTo>
                    <a:pt x="66" y="131"/>
                  </a:moveTo>
                  <a:cubicBezTo>
                    <a:pt x="61" y="107"/>
                    <a:pt x="42" y="83"/>
                    <a:pt x="23" y="68"/>
                  </a:cubicBezTo>
                  <a:cubicBezTo>
                    <a:pt x="0" y="51"/>
                    <a:pt x="4" y="25"/>
                    <a:pt x="4" y="25"/>
                  </a:cubicBezTo>
                  <a:cubicBezTo>
                    <a:pt x="21" y="0"/>
                    <a:pt x="41" y="5"/>
                    <a:pt x="57" y="16"/>
                  </a:cubicBezTo>
                  <a:cubicBezTo>
                    <a:pt x="59" y="43"/>
                    <a:pt x="62" y="74"/>
                    <a:pt x="64" y="99"/>
                  </a:cubicBezTo>
                  <a:cubicBezTo>
                    <a:pt x="65" y="111"/>
                    <a:pt x="65" y="123"/>
                    <a:pt x="66" y="1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8" name="Forme libre : Forme 21">
              <a:extLst>
                <a:ext uri="{FF2B5EF4-FFF2-40B4-BE49-F238E27FC236}">
                  <a16:creationId xmlns:a16="http://schemas.microsoft.com/office/drawing/2014/main" id="{62C7838A-59F1-DA41-A963-8B825A2742C0}"/>
                </a:ext>
              </a:extLst>
            </p:cNvPr>
            <p:cNvSpPr/>
            <p:nvPr/>
          </p:nvSpPr>
          <p:spPr>
            <a:xfrm rot="20364014">
              <a:off x="6924390" y="4583236"/>
              <a:ext cx="305126" cy="641501"/>
            </a:xfrm>
            <a:custGeom>
              <a:avLst/>
              <a:gdLst>
                <a:gd name="connsiteX0" fmla="*/ 793 w 453638"/>
                <a:gd name="connsiteY0" fmla="*/ 10752 h 953733"/>
                <a:gd name="connsiteX1" fmla="*/ 331787 w 453638"/>
                <a:gd name="connsiteY1" fmla="*/ 467952 h 953733"/>
                <a:gd name="connsiteX2" fmla="*/ 436562 w 453638"/>
                <a:gd name="connsiteY2" fmla="*/ 944202 h 953733"/>
                <a:gd name="connsiteX3" fmla="*/ 793 w 453638"/>
                <a:gd name="connsiteY3" fmla="*/ 10752 h 953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3638" h="953733">
                  <a:moveTo>
                    <a:pt x="793" y="10752"/>
                  </a:moveTo>
                  <a:cubicBezTo>
                    <a:pt x="-16669" y="-68623"/>
                    <a:pt x="259159" y="312377"/>
                    <a:pt x="331787" y="467952"/>
                  </a:cubicBezTo>
                  <a:cubicBezTo>
                    <a:pt x="404415" y="623527"/>
                    <a:pt x="490934" y="1020005"/>
                    <a:pt x="436562" y="944202"/>
                  </a:cubicBezTo>
                  <a:cubicBezTo>
                    <a:pt x="382190" y="868399"/>
                    <a:pt x="18255" y="90127"/>
                    <a:pt x="793" y="1075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289F2">
                    <a:alpha val="0"/>
                  </a:srgbClr>
                </a:gs>
                <a:gs pos="26000">
                  <a:srgbClr val="7289F2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29" name="Forme libre 11">
              <a:extLst>
                <a:ext uri="{FF2B5EF4-FFF2-40B4-BE49-F238E27FC236}">
                  <a16:creationId xmlns:a16="http://schemas.microsoft.com/office/drawing/2014/main" id="{B167F7FB-99E1-A348-A474-E6CAB24B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4297363"/>
              <a:ext cx="1435100" cy="1168400"/>
            </a:xfrm>
            <a:custGeom>
              <a:avLst/>
              <a:gdLst>
                <a:gd name="T0" fmla="*/ 11 w 250"/>
                <a:gd name="T1" fmla="*/ 49 h 204"/>
                <a:gd name="T2" fmla="*/ 103 w 250"/>
                <a:gd name="T3" fmla="*/ 27 h 204"/>
                <a:gd name="T4" fmla="*/ 211 w 250"/>
                <a:gd name="T5" fmla="*/ 135 h 204"/>
                <a:gd name="T6" fmla="*/ 179 w 250"/>
                <a:gd name="T7" fmla="*/ 196 h 204"/>
                <a:gd name="T8" fmla="*/ 10 w 250"/>
                <a:gd name="T9" fmla="*/ 49 h 204"/>
                <a:gd name="T10" fmla="*/ 11 w 250"/>
                <a:gd name="T11" fmla="*/ 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" h="204">
                  <a:moveTo>
                    <a:pt x="11" y="49"/>
                  </a:moveTo>
                  <a:cubicBezTo>
                    <a:pt x="25" y="11"/>
                    <a:pt x="73" y="0"/>
                    <a:pt x="103" y="27"/>
                  </a:cubicBezTo>
                  <a:cubicBezTo>
                    <a:pt x="136" y="58"/>
                    <a:pt x="187" y="105"/>
                    <a:pt x="211" y="135"/>
                  </a:cubicBezTo>
                  <a:cubicBezTo>
                    <a:pt x="250" y="180"/>
                    <a:pt x="199" y="204"/>
                    <a:pt x="179" y="196"/>
                  </a:cubicBezTo>
                  <a:cubicBezTo>
                    <a:pt x="117" y="171"/>
                    <a:pt x="0" y="117"/>
                    <a:pt x="10" y="49"/>
                  </a:cubicBezTo>
                  <a:cubicBezTo>
                    <a:pt x="10" y="49"/>
                    <a:pt x="11" y="49"/>
                    <a:pt x="11" y="49"/>
                  </a:cubicBezTo>
                  <a:close/>
                </a:path>
              </a:pathLst>
            </a:custGeom>
            <a:solidFill>
              <a:srgbClr val="E5E1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0" name="Forme libre 12">
              <a:extLst>
                <a:ext uri="{FF2B5EF4-FFF2-40B4-BE49-F238E27FC236}">
                  <a16:creationId xmlns:a16="http://schemas.microsoft.com/office/drawing/2014/main" id="{9A9B8A3C-CF8E-B345-A6A6-43BC01EB4D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809625" cy="1135063"/>
            </a:xfrm>
            <a:custGeom>
              <a:avLst/>
              <a:gdLst>
                <a:gd name="T0" fmla="*/ 138 w 141"/>
                <a:gd name="T1" fmla="*/ 142 h 198"/>
                <a:gd name="T2" fmla="*/ 136 w 141"/>
                <a:gd name="T3" fmla="*/ 150 h 198"/>
                <a:gd name="T4" fmla="*/ 134 w 141"/>
                <a:gd name="T5" fmla="*/ 170 h 198"/>
                <a:gd name="T6" fmla="*/ 128 w 141"/>
                <a:gd name="T7" fmla="*/ 178 h 198"/>
                <a:gd name="T8" fmla="*/ 125 w 141"/>
                <a:gd name="T9" fmla="*/ 179 h 198"/>
                <a:gd name="T10" fmla="*/ 115 w 141"/>
                <a:gd name="T11" fmla="*/ 178 h 198"/>
                <a:gd name="T12" fmla="*/ 109 w 141"/>
                <a:gd name="T13" fmla="*/ 198 h 198"/>
                <a:gd name="T14" fmla="*/ 108 w 141"/>
                <a:gd name="T15" fmla="*/ 197 h 198"/>
                <a:gd name="T16" fmla="*/ 71 w 141"/>
                <a:gd name="T17" fmla="*/ 188 h 198"/>
                <a:gd name="T18" fmla="*/ 71 w 141"/>
                <a:gd name="T19" fmla="*/ 188 h 198"/>
                <a:gd name="T20" fmla="*/ 70 w 141"/>
                <a:gd name="T21" fmla="*/ 188 h 198"/>
                <a:gd name="T22" fmla="*/ 25 w 141"/>
                <a:gd name="T23" fmla="*/ 186 h 198"/>
                <a:gd name="T24" fmla="*/ 26 w 141"/>
                <a:gd name="T25" fmla="*/ 157 h 198"/>
                <a:gd name="T26" fmla="*/ 19 w 141"/>
                <a:gd name="T27" fmla="*/ 125 h 198"/>
                <a:gd name="T28" fmla="*/ 9 w 141"/>
                <a:gd name="T29" fmla="*/ 99 h 198"/>
                <a:gd name="T30" fmla="*/ 0 w 141"/>
                <a:gd name="T31" fmla="*/ 72 h 198"/>
                <a:gd name="T32" fmla="*/ 34 w 141"/>
                <a:gd name="T33" fmla="*/ 18 h 198"/>
                <a:gd name="T34" fmla="*/ 57 w 141"/>
                <a:gd name="T35" fmla="*/ 7 h 198"/>
                <a:gd name="T36" fmla="*/ 76 w 141"/>
                <a:gd name="T37" fmla="*/ 0 h 198"/>
                <a:gd name="T38" fmla="*/ 92 w 141"/>
                <a:gd name="T39" fmla="*/ 9 h 198"/>
                <a:gd name="T40" fmla="*/ 112 w 141"/>
                <a:gd name="T41" fmla="*/ 11 h 198"/>
                <a:gd name="T42" fmla="*/ 124 w 141"/>
                <a:gd name="T43" fmla="*/ 24 h 198"/>
                <a:gd name="T44" fmla="*/ 134 w 141"/>
                <a:gd name="T45" fmla="*/ 37 h 198"/>
                <a:gd name="T46" fmla="*/ 134 w 141"/>
                <a:gd name="T47" fmla="*/ 38 h 198"/>
                <a:gd name="T48" fmla="*/ 134 w 141"/>
                <a:gd name="T49" fmla="*/ 38 h 198"/>
                <a:gd name="T50" fmla="*/ 133 w 141"/>
                <a:gd name="T51" fmla="*/ 39 h 198"/>
                <a:gd name="T52" fmla="*/ 132 w 141"/>
                <a:gd name="T53" fmla="*/ 41 h 198"/>
                <a:gd name="T54" fmla="*/ 131 w 141"/>
                <a:gd name="T55" fmla="*/ 42 h 198"/>
                <a:gd name="T56" fmla="*/ 130 w 141"/>
                <a:gd name="T57" fmla="*/ 42 h 198"/>
                <a:gd name="T58" fmla="*/ 129 w 141"/>
                <a:gd name="T59" fmla="*/ 43 h 198"/>
                <a:gd name="T60" fmla="*/ 129 w 141"/>
                <a:gd name="T61" fmla="*/ 43 h 198"/>
                <a:gd name="T62" fmla="*/ 138 w 141"/>
                <a:gd name="T63" fmla="*/ 90 h 198"/>
                <a:gd name="T64" fmla="*/ 139 w 141"/>
                <a:gd name="T65" fmla="*/ 113 h 198"/>
                <a:gd name="T66" fmla="*/ 138 w 141"/>
                <a:gd name="T67" fmla="*/ 142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41" h="198">
                  <a:moveTo>
                    <a:pt x="138" y="142"/>
                  </a:moveTo>
                  <a:cubicBezTo>
                    <a:pt x="138" y="145"/>
                    <a:pt x="137" y="147"/>
                    <a:pt x="136" y="150"/>
                  </a:cubicBezTo>
                  <a:cubicBezTo>
                    <a:pt x="136" y="151"/>
                    <a:pt x="135" y="166"/>
                    <a:pt x="134" y="170"/>
                  </a:cubicBezTo>
                  <a:cubicBezTo>
                    <a:pt x="134" y="172"/>
                    <a:pt x="132" y="177"/>
                    <a:pt x="128" y="178"/>
                  </a:cubicBezTo>
                  <a:cubicBezTo>
                    <a:pt x="127" y="179"/>
                    <a:pt x="126" y="179"/>
                    <a:pt x="125" y="179"/>
                  </a:cubicBezTo>
                  <a:cubicBezTo>
                    <a:pt x="118" y="178"/>
                    <a:pt x="115" y="178"/>
                    <a:pt x="115" y="178"/>
                  </a:cubicBezTo>
                  <a:cubicBezTo>
                    <a:pt x="115" y="178"/>
                    <a:pt x="108" y="189"/>
                    <a:pt x="109" y="198"/>
                  </a:cubicBezTo>
                  <a:cubicBezTo>
                    <a:pt x="109" y="198"/>
                    <a:pt x="109" y="197"/>
                    <a:pt x="108" y="197"/>
                  </a:cubicBezTo>
                  <a:cubicBezTo>
                    <a:pt x="106" y="195"/>
                    <a:pt x="91" y="191"/>
                    <a:pt x="71" y="188"/>
                  </a:cubicBezTo>
                  <a:cubicBezTo>
                    <a:pt x="71" y="188"/>
                    <a:pt x="71" y="188"/>
                    <a:pt x="71" y="188"/>
                  </a:cubicBezTo>
                  <a:cubicBezTo>
                    <a:pt x="71" y="188"/>
                    <a:pt x="70" y="188"/>
                    <a:pt x="70" y="188"/>
                  </a:cubicBezTo>
                  <a:cubicBezTo>
                    <a:pt x="57" y="186"/>
                    <a:pt x="41" y="185"/>
                    <a:pt x="25" y="186"/>
                  </a:cubicBezTo>
                  <a:cubicBezTo>
                    <a:pt x="25" y="186"/>
                    <a:pt x="27" y="173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9" y="43"/>
                    <a:pt x="139" y="82"/>
                    <a:pt x="138" y="90"/>
                  </a:cubicBezTo>
                  <a:cubicBezTo>
                    <a:pt x="138" y="97"/>
                    <a:pt x="137" y="106"/>
                    <a:pt x="139" y="113"/>
                  </a:cubicBezTo>
                  <a:cubicBezTo>
                    <a:pt x="141" y="118"/>
                    <a:pt x="141" y="129"/>
                    <a:pt x="138" y="142"/>
                  </a:cubicBezTo>
                  <a:close/>
                </a:path>
              </a:pathLst>
            </a:custGeom>
            <a:solidFill>
              <a:srgbClr val="F8F3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1" name="Forme libre 13">
              <a:extLst>
                <a:ext uri="{FF2B5EF4-FFF2-40B4-BE49-F238E27FC236}">
                  <a16:creationId xmlns:a16="http://schemas.microsoft.com/office/drawing/2014/main" id="{1AED4ADF-37F4-004F-AB8A-912BAB635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900113"/>
            </a:xfrm>
            <a:custGeom>
              <a:avLst/>
              <a:gdLst>
                <a:gd name="T0" fmla="*/ 134 w 136"/>
                <a:gd name="T1" fmla="*/ 37 h 157"/>
                <a:gd name="T2" fmla="*/ 134 w 136"/>
                <a:gd name="T3" fmla="*/ 38 h 157"/>
                <a:gd name="T4" fmla="*/ 134 w 136"/>
                <a:gd name="T5" fmla="*/ 38 h 157"/>
                <a:gd name="T6" fmla="*/ 133 w 136"/>
                <a:gd name="T7" fmla="*/ 39 h 157"/>
                <a:gd name="T8" fmla="*/ 132 w 136"/>
                <a:gd name="T9" fmla="*/ 41 h 157"/>
                <a:gd name="T10" fmla="*/ 129 w 136"/>
                <a:gd name="T11" fmla="*/ 43 h 157"/>
                <a:gd name="T12" fmla="*/ 129 w 136"/>
                <a:gd name="T13" fmla="*/ 43 h 157"/>
                <a:gd name="T14" fmla="*/ 127 w 136"/>
                <a:gd name="T15" fmla="*/ 79 h 157"/>
                <a:gd name="T16" fmla="*/ 97 w 136"/>
                <a:gd name="T17" fmla="*/ 111 h 157"/>
                <a:gd name="T18" fmla="*/ 85 w 136"/>
                <a:gd name="T19" fmla="*/ 140 h 157"/>
                <a:gd name="T20" fmla="*/ 85 w 136"/>
                <a:gd name="T21" fmla="*/ 157 h 157"/>
                <a:gd name="T22" fmla="*/ 26 w 136"/>
                <a:gd name="T23" fmla="*/ 157 h 157"/>
                <a:gd name="T24" fmla="*/ 19 w 136"/>
                <a:gd name="T25" fmla="*/ 125 h 157"/>
                <a:gd name="T26" fmla="*/ 9 w 136"/>
                <a:gd name="T27" fmla="*/ 99 h 157"/>
                <a:gd name="T28" fmla="*/ 0 w 136"/>
                <a:gd name="T29" fmla="*/ 72 h 157"/>
                <a:gd name="T30" fmla="*/ 34 w 136"/>
                <a:gd name="T31" fmla="*/ 18 h 157"/>
                <a:gd name="T32" fmla="*/ 57 w 136"/>
                <a:gd name="T33" fmla="*/ 7 h 157"/>
                <a:gd name="T34" fmla="*/ 76 w 136"/>
                <a:gd name="T35" fmla="*/ 0 h 157"/>
                <a:gd name="T36" fmla="*/ 92 w 136"/>
                <a:gd name="T37" fmla="*/ 9 h 157"/>
                <a:gd name="T38" fmla="*/ 112 w 136"/>
                <a:gd name="T39" fmla="*/ 11 h 157"/>
                <a:gd name="T40" fmla="*/ 124 w 136"/>
                <a:gd name="T41" fmla="*/ 24 h 157"/>
                <a:gd name="T42" fmla="*/ 134 w 136"/>
                <a:gd name="T43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6" h="157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1" y="42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7" y="79"/>
                    <a:pt x="127" y="79"/>
                    <a:pt x="127" y="79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89" y="119"/>
                    <a:pt x="85" y="129"/>
                    <a:pt x="85" y="140"/>
                  </a:cubicBezTo>
                  <a:cubicBezTo>
                    <a:pt x="85" y="157"/>
                    <a:pt x="85" y="157"/>
                    <a:pt x="85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5" y="147"/>
                    <a:pt x="23" y="135"/>
                    <a:pt x="19" y="125"/>
                  </a:cubicBezTo>
                  <a:cubicBezTo>
                    <a:pt x="15" y="116"/>
                    <a:pt x="12" y="107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gradFill>
              <a:gsLst>
                <a:gs pos="75000">
                  <a:schemeClr val="bg2">
                    <a:lumMod val="75000"/>
                  </a:schemeClr>
                </a:gs>
                <a:gs pos="100000">
                  <a:schemeClr val="tx2">
                    <a:lumMod val="20000"/>
                    <a:lumOff val="80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2" name="Forme libre 14">
              <a:extLst>
                <a:ext uri="{FF2B5EF4-FFF2-40B4-BE49-F238E27FC236}">
                  <a16:creationId xmlns:a16="http://schemas.microsoft.com/office/drawing/2014/main" id="{5A97BB64-38E4-2047-BC30-9BFA6C74F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0" y="3127375"/>
              <a:ext cx="781050" cy="566738"/>
            </a:xfrm>
            <a:custGeom>
              <a:avLst/>
              <a:gdLst>
                <a:gd name="T0" fmla="*/ 134 w 136"/>
                <a:gd name="T1" fmla="*/ 37 h 99"/>
                <a:gd name="T2" fmla="*/ 134 w 136"/>
                <a:gd name="T3" fmla="*/ 38 h 99"/>
                <a:gd name="T4" fmla="*/ 134 w 136"/>
                <a:gd name="T5" fmla="*/ 38 h 99"/>
                <a:gd name="T6" fmla="*/ 133 w 136"/>
                <a:gd name="T7" fmla="*/ 39 h 99"/>
                <a:gd name="T8" fmla="*/ 132 w 136"/>
                <a:gd name="T9" fmla="*/ 41 h 99"/>
                <a:gd name="T10" fmla="*/ 131 w 136"/>
                <a:gd name="T11" fmla="*/ 42 h 99"/>
                <a:gd name="T12" fmla="*/ 130 w 136"/>
                <a:gd name="T13" fmla="*/ 42 h 99"/>
                <a:gd name="T14" fmla="*/ 129 w 136"/>
                <a:gd name="T15" fmla="*/ 43 h 99"/>
                <a:gd name="T16" fmla="*/ 129 w 136"/>
                <a:gd name="T17" fmla="*/ 43 h 99"/>
                <a:gd name="T18" fmla="*/ 72 w 136"/>
                <a:gd name="T19" fmla="*/ 96 h 99"/>
                <a:gd name="T20" fmla="*/ 70 w 136"/>
                <a:gd name="T21" fmla="*/ 99 h 99"/>
                <a:gd name="T22" fmla="*/ 9 w 136"/>
                <a:gd name="T23" fmla="*/ 99 h 99"/>
                <a:gd name="T24" fmla="*/ 0 w 136"/>
                <a:gd name="T25" fmla="*/ 72 h 99"/>
                <a:gd name="T26" fmla="*/ 34 w 136"/>
                <a:gd name="T27" fmla="*/ 18 h 99"/>
                <a:gd name="T28" fmla="*/ 57 w 136"/>
                <a:gd name="T29" fmla="*/ 7 h 99"/>
                <a:gd name="T30" fmla="*/ 76 w 136"/>
                <a:gd name="T31" fmla="*/ 0 h 99"/>
                <a:gd name="T32" fmla="*/ 92 w 136"/>
                <a:gd name="T33" fmla="*/ 9 h 99"/>
                <a:gd name="T34" fmla="*/ 112 w 136"/>
                <a:gd name="T35" fmla="*/ 11 h 99"/>
                <a:gd name="T36" fmla="*/ 124 w 136"/>
                <a:gd name="T37" fmla="*/ 24 h 99"/>
                <a:gd name="T38" fmla="*/ 134 w 136"/>
                <a:gd name="T39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99">
                  <a:moveTo>
                    <a:pt x="134" y="37"/>
                  </a:moveTo>
                  <a:cubicBezTo>
                    <a:pt x="134" y="38"/>
                    <a:pt x="134" y="38"/>
                    <a:pt x="134" y="38"/>
                  </a:cubicBezTo>
                  <a:cubicBezTo>
                    <a:pt x="134" y="38"/>
                    <a:pt x="134" y="38"/>
                    <a:pt x="134" y="38"/>
                  </a:cubicBezTo>
                  <a:cubicBezTo>
                    <a:pt x="134" y="39"/>
                    <a:pt x="134" y="39"/>
                    <a:pt x="133" y="39"/>
                  </a:cubicBezTo>
                  <a:cubicBezTo>
                    <a:pt x="133" y="40"/>
                    <a:pt x="133" y="40"/>
                    <a:pt x="132" y="41"/>
                  </a:cubicBezTo>
                  <a:cubicBezTo>
                    <a:pt x="132" y="41"/>
                    <a:pt x="131" y="41"/>
                    <a:pt x="131" y="42"/>
                  </a:cubicBezTo>
                  <a:cubicBezTo>
                    <a:pt x="131" y="42"/>
                    <a:pt x="130" y="42"/>
                    <a:pt x="130" y="42"/>
                  </a:cubicBezTo>
                  <a:cubicBezTo>
                    <a:pt x="130" y="43"/>
                    <a:pt x="130" y="43"/>
                    <a:pt x="129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24" y="45"/>
                    <a:pt x="107" y="51"/>
                    <a:pt x="72" y="96"/>
                  </a:cubicBezTo>
                  <a:cubicBezTo>
                    <a:pt x="72" y="97"/>
                    <a:pt x="71" y="98"/>
                    <a:pt x="70" y="99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4" y="84"/>
                    <a:pt x="0" y="73"/>
                    <a:pt x="0" y="72"/>
                  </a:cubicBezTo>
                  <a:cubicBezTo>
                    <a:pt x="0" y="71"/>
                    <a:pt x="4" y="33"/>
                    <a:pt x="34" y="18"/>
                  </a:cubicBezTo>
                  <a:cubicBezTo>
                    <a:pt x="34" y="18"/>
                    <a:pt x="49" y="6"/>
                    <a:pt x="57" y="7"/>
                  </a:cubicBezTo>
                  <a:cubicBezTo>
                    <a:pt x="66" y="8"/>
                    <a:pt x="72" y="0"/>
                    <a:pt x="76" y="0"/>
                  </a:cubicBezTo>
                  <a:cubicBezTo>
                    <a:pt x="80" y="0"/>
                    <a:pt x="85" y="7"/>
                    <a:pt x="92" y="9"/>
                  </a:cubicBezTo>
                  <a:cubicBezTo>
                    <a:pt x="100" y="12"/>
                    <a:pt x="107" y="7"/>
                    <a:pt x="112" y="11"/>
                  </a:cubicBezTo>
                  <a:cubicBezTo>
                    <a:pt x="116" y="14"/>
                    <a:pt x="121" y="24"/>
                    <a:pt x="124" y="24"/>
                  </a:cubicBezTo>
                  <a:cubicBezTo>
                    <a:pt x="127" y="24"/>
                    <a:pt x="136" y="31"/>
                    <a:pt x="134" y="3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3" name="Forme libre 15">
              <a:extLst>
                <a:ext uri="{FF2B5EF4-FFF2-40B4-BE49-F238E27FC236}">
                  <a16:creationId xmlns:a16="http://schemas.microsoft.com/office/drawing/2014/main" id="{2EE5E159-AA62-0B47-A724-E7C9BB548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9675" y="3775075"/>
              <a:ext cx="68263" cy="92075"/>
            </a:xfrm>
            <a:custGeom>
              <a:avLst/>
              <a:gdLst>
                <a:gd name="T0" fmla="*/ 0 w 12"/>
                <a:gd name="T1" fmla="*/ 4 h 16"/>
                <a:gd name="T2" fmla="*/ 6 w 12"/>
                <a:gd name="T3" fmla="*/ 8 h 16"/>
                <a:gd name="T4" fmla="*/ 12 w 12"/>
                <a:gd name="T5" fmla="*/ 16 h 16"/>
                <a:gd name="T6" fmla="*/ 0 w 12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0" y="4"/>
                  </a:moveTo>
                  <a:cubicBezTo>
                    <a:pt x="0" y="0"/>
                    <a:pt x="4" y="3"/>
                    <a:pt x="6" y="8"/>
                  </a:cubicBezTo>
                  <a:cubicBezTo>
                    <a:pt x="7" y="13"/>
                    <a:pt x="11" y="16"/>
                    <a:pt x="12" y="16"/>
                  </a:cubicBezTo>
                  <a:cubicBezTo>
                    <a:pt x="12" y="16"/>
                    <a:pt x="1" y="14"/>
                    <a:pt x="0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4" name="Forme libre 17">
              <a:extLst>
                <a:ext uri="{FF2B5EF4-FFF2-40B4-BE49-F238E27FC236}">
                  <a16:creationId xmlns:a16="http://schemas.microsoft.com/office/drawing/2014/main" id="{70168925-5970-8245-BC96-8EE52EBE4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0" y="4010025"/>
              <a:ext cx="74613" cy="142875"/>
            </a:xfrm>
            <a:custGeom>
              <a:avLst/>
              <a:gdLst>
                <a:gd name="T0" fmla="*/ 13 w 13"/>
                <a:gd name="T1" fmla="*/ 24 h 25"/>
                <a:gd name="T2" fmla="*/ 10 w 13"/>
                <a:gd name="T3" fmla="*/ 25 h 25"/>
                <a:gd name="T4" fmla="*/ 0 w 13"/>
                <a:gd name="T5" fmla="*/ 24 h 25"/>
                <a:gd name="T6" fmla="*/ 4 w 13"/>
                <a:gd name="T7" fmla="*/ 0 h 25"/>
                <a:gd name="T8" fmla="*/ 13 w 13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13" y="24"/>
                  </a:moveTo>
                  <a:cubicBezTo>
                    <a:pt x="12" y="25"/>
                    <a:pt x="11" y="25"/>
                    <a:pt x="10" y="25"/>
                  </a:cubicBezTo>
                  <a:cubicBezTo>
                    <a:pt x="3" y="24"/>
                    <a:pt x="0" y="24"/>
                    <a:pt x="0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9"/>
                    <a:pt x="9" y="18"/>
                    <a:pt x="13" y="24"/>
                  </a:cubicBezTo>
                  <a:close/>
                </a:path>
              </a:pathLst>
            </a:custGeom>
            <a:gradFill>
              <a:gsLst>
                <a:gs pos="0">
                  <a:srgbClr val="4BC3E2">
                    <a:alpha val="63000"/>
                  </a:srgbClr>
                </a:gs>
                <a:gs pos="51000">
                  <a:srgbClr val="4BC3E2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5" name="Forme libre 18">
              <a:extLst>
                <a:ext uri="{FF2B5EF4-FFF2-40B4-BE49-F238E27FC236}">
                  <a16:creationId xmlns:a16="http://schemas.microsoft.com/office/drawing/2014/main" id="{1EC10ACD-C43C-574D-95D4-2A2DE17AC7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32350" y="3162300"/>
              <a:ext cx="1503363" cy="2624138"/>
            </a:xfrm>
            <a:custGeom>
              <a:avLst/>
              <a:gdLst>
                <a:gd name="T0" fmla="*/ 258 w 262"/>
                <a:gd name="T1" fmla="*/ 413 h 458"/>
                <a:gd name="T2" fmla="*/ 208 w 262"/>
                <a:gd name="T3" fmla="*/ 314 h 458"/>
                <a:gd name="T4" fmla="*/ 214 w 262"/>
                <a:gd name="T5" fmla="*/ 201 h 458"/>
                <a:gd name="T6" fmla="*/ 225 w 262"/>
                <a:gd name="T7" fmla="*/ 192 h 458"/>
                <a:gd name="T8" fmla="*/ 217 w 262"/>
                <a:gd name="T9" fmla="*/ 182 h 458"/>
                <a:gd name="T10" fmla="*/ 216 w 262"/>
                <a:gd name="T11" fmla="*/ 182 h 458"/>
                <a:gd name="T12" fmla="*/ 216 w 262"/>
                <a:gd name="T13" fmla="*/ 182 h 458"/>
                <a:gd name="T14" fmla="*/ 215 w 262"/>
                <a:gd name="T15" fmla="*/ 182 h 458"/>
                <a:gd name="T16" fmla="*/ 215 w 262"/>
                <a:gd name="T17" fmla="*/ 182 h 458"/>
                <a:gd name="T18" fmla="*/ 213 w 262"/>
                <a:gd name="T19" fmla="*/ 151 h 458"/>
                <a:gd name="T20" fmla="*/ 217 w 262"/>
                <a:gd name="T21" fmla="*/ 90 h 458"/>
                <a:gd name="T22" fmla="*/ 222 w 262"/>
                <a:gd name="T23" fmla="*/ 56 h 458"/>
                <a:gd name="T24" fmla="*/ 202 w 262"/>
                <a:gd name="T25" fmla="*/ 1 h 458"/>
                <a:gd name="T26" fmla="*/ 179 w 262"/>
                <a:gd name="T27" fmla="*/ 12 h 458"/>
                <a:gd name="T28" fmla="*/ 145 w 262"/>
                <a:gd name="T29" fmla="*/ 66 h 458"/>
                <a:gd name="T30" fmla="*/ 154 w 262"/>
                <a:gd name="T31" fmla="*/ 93 h 458"/>
                <a:gd name="T32" fmla="*/ 164 w 262"/>
                <a:gd name="T33" fmla="*/ 119 h 458"/>
                <a:gd name="T34" fmla="*/ 171 w 262"/>
                <a:gd name="T35" fmla="*/ 151 h 458"/>
                <a:gd name="T36" fmla="*/ 170 w 262"/>
                <a:gd name="T37" fmla="*/ 180 h 458"/>
                <a:gd name="T38" fmla="*/ 149 w 262"/>
                <a:gd name="T39" fmla="*/ 196 h 458"/>
                <a:gd name="T40" fmla="*/ 94 w 262"/>
                <a:gd name="T41" fmla="*/ 213 h 458"/>
                <a:gd name="T42" fmla="*/ 94 w 262"/>
                <a:gd name="T43" fmla="*/ 213 h 458"/>
                <a:gd name="T44" fmla="*/ 38 w 262"/>
                <a:gd name="T45" fmla="*/ 292 h 458"/>
                <a:gd name="T46" fmla="*/ 23 w 262"/>
                <a:gd name="T47" fmla="*/ 408 h 458"/>
                <a:gd name="T48" fmla="*/ 104 w 262"/>
                <a:gd name="T49" fmla="*/ 409 h 458"/>
                <a:gd name="T50" fmla="*/ 104 w 262"/>
                <a:gd name="T51" fmla="*/ 413 h 458"/>
                <a:gd name="T52" fmla="*/ 109 w 262"/>
                <a:gd name="T53" fmla="*/ 458 h 458"/>
                <a:gd name="T54" fmla="*/ 260 w 262"/>
                <a:gd name="T55" fmla="*/ 458 h 458"/>
                <a:gd name="T56" fmla="*/ 258 w 262"/>
                <a:gd name="T57" fmla="*/ 413 h 458"/>
                <a:gd name="T58" fmla="*/ 76 w 262"/>
                <a:gd name="T59" fmla="*/ 350 h 458"/>
                <a:gd name="T60" fmla="*/ 95 w 262"/>
                <a:gd name="T61" fmla="*/ 329 h 458"/>
                <a:gd name="T62" fmla="*/ 97 w 262"/>
                <a:gd name="T63" fmla="*/ 350 h 458"/>
                <a:gd name="T64" fmla="*/ 76 w 262"/>
                <a:gd name="T65" fmla="*/ 35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2" h="458">
                  <a:moveTo>
                    <a:pt x="258" y="413"/>
                  </a:moveTo>
                  <a:cubicBezTo>
                    <a:pt x="250" y="382"/>
                    <a:pt x="229" y="355"/>
                    <a:pt x="208" y="314"/>
                  </a:cubicBezTo>
                  <a:cubicBezTo>
                    <a:pt x="177" y="255"/>
                    <a:pt x="214" y="201"/>
                    <a:pt x="214" y="201"/>
                  </a:cubicBezTo>
                  <a:cubicBezTo>
                    <a:pt x="214" y="201"/>
                    <a:pt x="223" y="201"/>
                    <a:pt x="225" y="192"/>
                  </a:cubicBezTo>
                  <a:cubicBezTo>
                    <a:pt x="226" y="185"/>
                    <a:pt x="220" y="183"/>
                    <a:pt x="217" y="182"/>
                  </a:cubicBezTo>
                  <a:cubicBezTo>
                    <a:pt x="217" y="182"/>
                    <a:pt x="216" y="182"/>
                    <a:pt x="216" y="182"/>
                  </a:cubicBezTo>
                  <a:cubicBezTo>
                    <a:pt x="216" y="182"/>
                    <a:pt x="216" y="182"/>
                    <a:pt x="216" y="182"/>
                  </a:cubicBezTo>
                  <a:cubicBezTo>
                    <a:pt x="216" y="182"/>
                    <a:pt x="215" y="182"/>
                    <a:pt x="215" y="182"/>
                  </a:cubicBezTo>
                  <a:cubicBezTo>
                    <a:pt x="215" y="182"/>
                    <a:pt x="215" y="182"/>
                    <a:pt x="215" y="182"/>
                  </a:cubicBezTo>
                  <a:cubicBezTo>
                    <a:pt x="214" y="177"/>
                    <a:pt x="213" y="166"/>
                    <a:pt x="213" y="151"/>
                  </a:cubicBezTo>
                  <a:cubicBezTo>
                    <a:pt x="214" y="133"/>
                    <a:pt x="215" y="111"/>
                    <a:pt x="217" y="90"/>
                  </a:cubicBezTo>
                  <a:cubicBezTo>
                    <a:pt x="219" y="78"/>
                    <a:pt x="220" y="66"/>
                    <a:pt x="222" y="56"/>
                  </a:cubicBezTo>
                  <a:cubicBezTo>
                    <a:pt x="229" y="19"/>
                    <a:pt x="202" y="1"/>
                    <a:pt x="202" y="1"/>
                  </a:cubicBezTo>
                  <a:cubicBezTo>
                    <a:pt x="194" y="0"/>
                    <a:pt x="179" y="12"/>
                    <a:pt x="179" y="12"/>
                  </a:cubicBezTo>
                  <a:cubicBezTo>
                    <a:pt x="149" y="27"/>
                    <a:pt x="145" y="65"/>
                    <a:pt x="145" y="66"/>
                  </a:cubicBezTo>
                  <a:cubicBezTo>
                    <a:pt x="145" y="67"/>
                    <a:pt x="149" y="78"/>
                    <a:pt x="154" y="93"/>
                  </a:cubicBezTo>
                  <a:cubicBezTo>
                    <a:pt x="157" y="101"/>
                    <a:pt x="160" y="110"/>
                    <a:pt x="164" y="119"/>
                  </a:cubicBezTo>
                  <a:cubicBezTo>
                    <a:pt x="168" y="129"/>
                    <a:pt x="170" y="141"/>
                    <a:pt x="171" y="151"/>
                  </a:cubicBezTo>
                  <a:cubicBezTo>
                    <a:pt x="172" y="167"/>
                    <a:pt x="170" y="180"/>
                    <a:pt x="170" y="180"/>
                  </a:cubicBezTo>
                  <a:cubicBezTo>
                    <a:pt x="154" y="181"/>
                    <a:pt x="149" y="196"/>
                    <a:pt x="149" y="196"/>
                  </a:cubicBezTo>
                  <a:cubicBezTo>
                    <a:pt x="149" y="196"/>
                    <a:pt x="103" y="205"/>
                    <a:pt x="94" y="213"/>
                  </a:cubicBezTo>
                  <a:cubicBezTo>
                    <a:pt x="94" y="213"/>
                    <a:pt x="94" y="213"/>
                    <a:pt x="94" y="213"/>
                  </a:cubicBezTo>
                  <a:cubicBezTo>
                    <a:pt x="80" y="219"/>
                    <a:pt x="59" y="238"/>
                    <a:pt x="38" y="292"/>
                  </a:cubicBezTo>
                  <a:cubicBezTo>
                    <a:pt x="5" y="376"/>
                    <a:pt x="0" y="402"/>
                    <a:pt x="23" y="408"/>
                  </a:cubicBezTo>
                  <a:cubicBezTo>
                    <a:pt x="32" y="410"/>
                    <a:pt x="66" y="410"/>
                    <a:pt x="104" y="409"/>
                  </a:cubicBezTo>
                  <a:cubicBezTo>
                    <a:pt x="104" y="410"/>
                    <a:pt x="104" y="411"/>
                    <a:pt x="104" y="413"/>
                  </a:cubicBezTo>
                  <a:cubicBezTo>
                    <a:pt x="107" y="435"/>
                    <a:pt x="109" y="452"/>
                    <a:pt x="109" y="458"/>
                  </a:cubicBezTo>
                  <a:cubicBezTo>
                    <a:pt x="260" y="458"/>
                    <a:pt x="260" y="458"/>
                    <a:pt x="260" y="458"/>
                  </a:cubicBezTo>
                  <a:cubicBezTo>
                    <a:pt x="262" y="441"/>
                    <a:pt x="261" y="426"/>
                    <a:pt x="258" y="413"/>
                  </a:cubicBezTo>
                  <a:close/>
                  <a:moveTo>
                    <a:pt x="76" y="350"/>
                  </a:moveTo>
                  <a:cubicBezTo>
                    <a:pt x="76" y="350"/>
                    <a:pt x="85" y="341"/>
                    <a:pt x="95" y="329"/>
                  </a:cubicBezTo>
                  <a:cubicBezTo>
                    <a:pt x="96" y="336"/>
                    <a:pt x="97" y="343"/>
                    <a:pt x="97" y="350"/>
                  </a:cubicBezTo>
                  <a:cubicBezTo>
                    <a:pt x="85" y="350"/>
                    <a:pt x="76" y="350"/>
                    <a:pt x="76" y="35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1">
                    <a:alpha val="38000"/>
                  </a:schemeClr>
                </a:gs>
                <a:gs pos="26000">
                  <a:srgbClr val="92D050">
                    <a:alpha val="54000"/>
                  </a:srgbClr>
                </a:gs>
              </a:gsLst>
              <a:lin ang="7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6" name="Forme libre 19">
              <a:extLst>
                <a:ext uri="{FF2B5EF4-FFF2-40B4-BE49-F238E27FC236}">
                  <a16:creationId xmlns:a16="http://schemas.microsoft.com/office/drawing/2014/main" id="{A99AD603-473C-BF41-9773-B9FD511E9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2713" y="5167313"/>
              <a:ext cx="236538" cy="338138"/>
            </a:xfrm>
            <a:custGeom>
              <a:avLst/>
              <a:gdLst>
                <a:gd name="T0" fmla="*/ 13 w 41"/>
                <a:gd name="T1" fmla="*/ 0 h 59"/>
                <a:gd name="T2" fmla="*/ 41 w 41"/>
                <a:gd name="T3" fmla="*/ 59 h 59"/>
                <a:gd name="T4" fmla="*/ 34 w 41"/>
                <a:gd name="T5" fmla="*/ 0 h 59"/>
                <a:gd name="T6" fmla="*/ 13 w 41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" h="59">
                  <a:moveTo>
                    <a:pt x="13" y="0"/>
                  </a:moveTo>
                  <a:cubicBezTo>
                    <a:pt x="13" y="0"/>
                    <a:pt x="0" y="45"/>
                    <a:pt x="41" y="59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829CF3">
                <a:alpha val="26000"/>
              </a:srgb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7" name="Forme libre 20">
              <a:extLst>
                <a:ext uri="{FF2B5EF4-FFF2-40B4-BE49-F238E27FC236}">
                  <a16:creationId xmlns:a16="http://schemas.microsoft.com/office/drawing/2014/main" id="{BA72461E-A153-084C-BBD9-9CB3EC594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0" y="3625850"/>
              <a:ext cx="333375" cy="217488"/>
            </a:xfrm>
            <a:custGeom>
              <a:avLst/>
              <a:gdLst>
                <a:gd name="T0" fmla="*/ 57 w 58"/>
                <a:gd name="T1" fmla="*/ 4 h 38"/>
                <a:gd name="T2" fmla="*/ 57 w 58"/>
                <a:gd name="T3" fmla="*/ 8 h 38"/>
                <a:gd name="T4" fmla="*/ 53 w 58"/>
                <a:gd name="T5" fmla="*/ 18 h 38"/>
                <a:gd name="T6" fmla="*/ 47 w 58"/>
                <a:gd name="T7" fmla="*/ 24 h 38"/>
                <a:gd name="T8" fmla="*/ 46 w 58"/>
                <a:gd name="T9" fmla="*/ 22 h 38"/>
                <a:gd name="T10" fmla="*/ 47 w 58"/>
                <a:gd name="T11" fmla="*/ 21 h 38"/>
                <a:gd name="T12" fmla="*/ 53 w 58"/>
                <a:gd name="T13" fmla="*/ 8 h 38"/>
                <a:gd name="T14" fmla="*/ 46 w 58"/>
                <a:gd name="T15" fmla="*/ 11 h 38"/>
                <a:gd name="T16" fmla="*/ 17 w 58"/>
                <a:gd name="T17" fmla="*/ 23 h 38"/>
                <a:gd name="T18" fmla="*/ 5 w 58"/>
                <a:gd name="T19" fmla="*/ 37 h 38"/>
                <a:gd name="T20" fmla="*/ 0 w 58"/>
                <a:gd name="T21" fmla="*/ 35 h 38"/>
                <a:gd name="T22" fmla="*/ 15 w 58"/>
                <a:gd name="T23" fmla="*/ 20 h 38"/>
                <a:gd name="T24" fmla="*/ 46 w 58"/>
                <a:gd name="T25" fmla="*/ 7 h 38"/>
                <a:gd name="T26" fmla="*/ 52 w 58"/>
                <a:gd name="T27" fmla="*/ 4 h 38"/>
                <a:gd name="T28" fmla="*/ 46 w 58"/>
                <a:gd name="T29" fmla="*/ 2 h 38"/>
                <a:gd name="T30" fmla="*/ 46 w 58"/>
                <a:gd name="T31" fmla="*/ 0 h 38"/>
                <a:gd name="T32" fmla="*/ 53 w 58"/>
                <a:gd name="T33" fmla="*/ 1 h 38"/>
                <a:gd name="T34" fmla="*/ 57 w 58"/>
                <a:gd name="T3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38">
                  <a:moveTo>
                    <a:pt x="57" y="4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6" y="12"/>
                    <a:pt x="53" y="18"/>
                  </a:cubicBezTo>
                  <a:cubicBezTo>
                    <a:pt x="51" y="23"/>
                    <a:pt x="48" y="24"/>
                    <a:pt x="47" y="24"/>
                  </a:cubicBezTo>
                  <a:cubicBezTo>
                    <a:pt x="46" y="23"/>
                    <a:pt x="46" y="22"/>
                    <a:pt x="46" y="22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4" y="20"/>
                    <a:pt x="53" y="8"/>
                    <a:pt x="53" y="8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7" y="35"/>
                    <a:pt x="5" y="37"/>
                  </a:cubicBezTo>
                  <a:cubicBezTo>
                    <a:pt x="3" y="38"/>
                    <a:pt x="0" y="38"/>
                    <a:pt x="0" y="35"/>
                  </a:cubicBezTo>
                  <a:cubicBezTo>
                    <a:pt x="0" y="33"/>
                    <a:pt x="15" y="20"/>
                    <a:pt x="15" y="2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6" y="1"/>
                    <a:pt x="46" y="0"/>
                  </a:cubicBezTo>
                  <a:cubicBezTo>
                    <a:pt x="48" y="0"/>
                    <a:pt x="50" y="1"/>
                    <a:pt x="53" y="1"/>
                  </a:cubicBezTo>
                  <a:cubicBezTo>
                    <a:pt x="58" y="2"/>
                    <a:pt x="57" y="4"/>
                    <a:pt x="57" y="4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8" name="Forme libre : Forme 24">
              <a:extLst>
                <a:ext uri="{FF2B5EF4-FFF2-40B4-BE49-F238E27FC236}">
                  <a16:creationId xmlns:a16="http://schemas.microsoft.com/office/drawing/2014/main" id="{3CA424FC-263F-1D40-A283-3628ABD8F3B9}"/>
                </a:ext>
              </a:extLst>
            </p:cNvPr>
            <p:cNvSpPr/>
            <p:nvPr/>
          </p:nvSpPr>
          <p:spPr>
            <a:xfrm>
              <a:off x="6538394" y="3930239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39" name="Forme libre : Forme 149">
              <a:extLst>
                <a:ext uri="{FF2B5EF4-FFF2-40B4-BE49-F238E27FC236}">
                  <a16:creationId xmlns:a16="http://schemas.microsoft.com/office/drawing/2014/main" id="{4E09A623-3358-2C43-A499-8D8FA41F3298}"/>
                </a:ext>
              </a:extLst>
            </p:cNvPr>
            <p:cNvSpPr/>
            <p:nvPr/>
          </p:nvSpPr>
          <p:spPr>
            <a:xfrm>
              <a:off x="6586362" y="3924595"/>
              <a:ext cx="104950" cy="82726"/>
            </a:xfrm>
            <a:custGeom>
              <a:avLst/>
              <a:gdLst>
                <a:gd name="connsiteX0" fmla="*/ 519 w 104950"/>
                <a:gd name="connsiteY0" fmla="*/ 1205 h 82726"/>
                <a:gd name="connsiteX1" fmla="*/ 64812 w 104950"/>
                <a:gd name="connsiteY1" fmla="*/ 36924 h 82726"/>
                <a:gd name="connsiteX2" fmla="*/ 102912 w 104950"/>
                <a:gd name="connsiteY2" fmla="*/ 82167 h 82726"/>
                <a:gd name="connsiteX3" fmla="*/ 519 w 104950"/>
                <a:gd name="connsiteY3" fmla="*/ 1205 h 8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950" h="82726">
                  <a:moveTo>
                    <a:pt x="519" y="1205"/>
                  </a:moveTo>
                  <a:cubicBezTo>
                    <a:pt x="-5831" y="-6335"/>
                    <a:pt x="47747" y="23430"/>
                    <a:pt x="64812" y="36924"/>
                  </a:cubicBezTo>
                  <a:cubicBezTo>
                    <a:pt x="81877" y="50418"/>
                    <a:pt x="113231" y="87723"/>
                    <a:pt x="102912" y="82167"/>
                  </a:cubicBezTo>
                  <a:cubicBezTo>
                    <a:pt x="92593" y="76611"/>
                    <a:pt x="6869" y="8745"/>
                    <a:pt x="519" y="12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0" name="Forme libre : Forme 25">
              <a:extLst>
                <a:ext uri="{FF2B5EF4-FFF2-40B4-BE49-F238E27FC236}">
                  <a16:creationId xmlns:a16="http://schemas.microsoft.com/office/drawing/2014/main" id="{4375CDEF-250B-954E-ADBE-0B6012207454}"/>
                </a:ext>
              </a:extLst>
            </p:cNvPr>
            <p:cNvSpPr/>
            <p:nvPr/>
          </p:nvSpPr>
          <p:spPr>
            <a:xfrm>
              <a:off x="5832786" y="4279895"/>
              <a:ext cx="465015" cy="55559"/>
            </a:xfrm>
            <a:custGeom>
              <a:avLst/>
              <a:gdLst>
                <a:gd name="connsiteX0" fmla="*/ 456889 w 465015"/>
                <a:gd name="connsiteY0" fmla="*/ 50805 h 55559"/>
                <a:gd name="connsiteX1" fmla="*/ 2864 w 465015"/>
                <a:gd name="connsiteY1" fmla="*/ 5 h 55559"/>
                <a:gd name="connsiteX2" fmla="*/ 272739 w 465015"/>
                <a:gd name="connsiteY2" fmla="*/ 47630 h 55559"/>
                <a:gd name="connsiteX3" fmla="*/ 456889 w 465015"/>
                <a:gd name="connsiteY3" fmla="*/ 50805 h 5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015" h="55559">
                  <a:moveTo>
                    <a:pt x="456889" y="50805"/>
                  </a:moveTo>
                  <a:cubicBezTo>
                    <a:pt x="411910" y="42867"/>
                    <a:pt x="33556" y="534"/>
                    <a:pt x="2864" y="5"/>
                  </a:cubicBezTo>
                  <a:cubicBezTo>
                    <a:pt x="-27828" y="-524"/>
                    <a:pt x="196539" y="39163"/>
                    <a:pt x="272739" y="47630"/>
                  </a:cubicBezTo>
                  <a:cubicBezTo>
                    <a:pt x="348939" y="56097"/>
                    <a:pt x="501868" y="58743"/>
                    <a:pt x="456889" y="50805"/>
                  </a:cubicBezTo>
                  <a:close/>
                </a:path>
              </a:pathLst>
            </a:custGeom>
            <a:solidFill>
              <a:srgbClr val="0A00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4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366" name="Google Shape;1366;p45"/>
          <p:cNvGrpSpPr/>
          <p:nvPr/>
        </p:nvGrpSpPr>
        <p:grpSpPr>
          <a:xfrm>
            <a:off x="778754" y="848175"/>
            <a:ext cx="7586619" cy="640200"/>
            <a:chOff x="576301" y="838650"/>
            <a:chExt cx="7586619" cy="640200"/>
          </a:xfrm>
        </p:grpSpPr>
        <p:sp>
          <p:nvSpPr>
            <p:cNvPr id="1367" name="Google Shape;1367;p45"/>
            <p:cNvSpPr txBox="1"/>
            <p:nvPr/>
          </p:nvSpPr>
          <p:spPr>
            <a:xfrm>
              <a:off x="576301" y="984450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01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68" name="Google Shape;1368;p45"/>
            <p:cNvSpPr txBox="1"/>
            <p:nvPr/>
          </p:nvSpPr>
          <p:spPr>
            <a:xfrm>
              <a:off x="2951008" y="88304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5554292" y="838650"/>
              <a:ext cx="640200" cy="64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sp>
          <p:nvSpPr>
            <p:cNvPr id="1370" name="Google Shape;1370;p45"/>
            <p:cNvSpPr txBox="1"/>
            <p:nvPr/>
          </p:nvSpPr>
          <p:spPr>
            <a:xfrm>
              <a:off x="6933520" y="984450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371" name="Google Shape;1371;p45"/>
            <p:cNvCxnSpPr>
              <a:stCxn id="1367" idx="3"/>
              <a:endCxn id="1368" idx="1"/>
            </p:cNvCxnSpPr>
            <p:nvPr/>
          </p:nvCxnSpPr>
          <p:spPr>
            <a:xfrm>
              <a:off x="2210401" y="1158750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" name="Google Shape;1372;p45"/>
            <p:cNvCxnSpPr>
              <a:stCxn id="1368" idx="3"/>
              <a:endCxn id="1369" idx="2"/>
            </p:cNvCxnSpPr>
            <p:nvPr/>
          </p:nvCxnSpPr>
          <p:spPr>
            <a:xfrm>
              <a:off x="4891408" y="1158740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3" name="Google Shape;1373;p45"/>
            <p:cNvCxnSpPr>
              <a:stCxn id="1369" idx="6"/>
              <a:endCxn id="1370" idx="1"/>
            </p:cNvCxnSpPr>
            <p:nvPr/>
          </p:nvCxnSpPr>
          <p:spPr>
            <a:xfrm>
              <a:off x="6194492" y="1158750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74" name="Google Shape;1374;p45"/>
            <p:cNvGrpSpPr/>
            <p:nvPr/>
          </p:nvGrpSpPr>
          <p:grpSpPr>
            <a:xfrm>
              <a:off x="5698033" y="1009313"/>
              <a:ext cx="352825" cy="298855"/>
              <a:chOff x="2676100" y="1456375"/>
              <a:chExt cx="501100" cy="424450"/>
            </a:xfrm>
          </p:grpSpPr>
          <p:sp>
            <p:nvSpPr>
              <p:cNvPr id="1375" name="Google Shape;1375;p45"/>
              <p:cNvSpPr/>
              <p:nvPr/>
            </p:nvSpPr>
            <p:spPr>
              <a:xfrm>
                <a:off x="3079725" y="1534750"/>
                <a:ext cx="97475" cy="268275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10731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cubicBezTo>
                      <a:pt x="2657" y="3397"/>
                      <a:pt x="2657" y="7340"/>
                      <a:pt x="221" y="9771"/>
                    </a:cubicBezTo>
                    <a:cubicBezTo>
                      <a:pt x="6" y="9992"/>
                      <a:pt x="9" y="10345"/>
                      <a:pt x="230" y="10565"/>
                    </a:cubicBezTo>
                    <a:cubicBezTo>
                      <a:pt x="340" y="10675"/>
                      <a:pt x="484" y="10730"/>
                      <a:pt x="629" y="10730"/>
                    </a:cubicBezTo>
                    <a:cubicBezTo>
                      <a:pt x="770" y="10730"/>
                      <a:pt x="912" y="10677"/>
                      <a:pt x="1021" y="10571"/>
                    </a:cubicBezTo>
                    <a:cubicBezTo>
                      <a:pt x="3898" y="7700"/>
                      <a:pt x="3898" y="3038"/>
                      <a:pt x="1021" y="166"/>
                    </a:cubicBez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6" name="Google Shape;1376;p45"/>
              <p:cNvSpPr/>
              <p:nvPr/>
            </p:nvSpPr>
            <p:spPr>
              <a:xfrm>
                <a:off x="3039725" y="1574925"/>
                <a:ext cx="75350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7530" extrusionOk="0">
                    <a:moveTo>
                      <a:pt x="629" y="1"/>
                    </a:moveTo>
                    <a:cubicBezTo>
                      <a:pt x="484" y="1"/>
                      <a:pt x="339" y="56"/>
                      <a:pt x="230" y="166"/>
                    </a:cubicBezTo>
                    <a:cubicBezTo>
                      <a:pt x="12" y="383"/>
                      <a:pt x="9" y="736"/>
                      <a:pt x="224" y="960"/>
                    </a:cubicBezTo>
                    <a:cubicBezTo>
                      <a:pt x="1769" y="2506"/>
                      <a:pt x="1769" y="5018"/>
                      <a:pt x="224" y="6564"/>
                    </a:cubicBezTo>
                    <a:cubicBezTo>
                      <a:pt x="0" y="6784"/>
                      <a:pt x="0" y="7144"/>
                      <a:pt x="224" y="7364"/>
                    </a:cubicBezTo>
                    <a:cubicBezTo>
                      <a:pt x="334" y="7474"/>
                      <a:pt x="479" y="7529"/>
                      <a:pt x="624" y="7529"/>
                    </a:cubicBezTo>
                    <a:cubicBezTo>
                      <a:pt x="769" y="7529"/>
                      <a:pt x="913" y="7474"/>
                      <a:pt x="1024" y="7364"/>
                    </a:cubicBezTo>
                    <a:cubicBezTo>
                      <a:pt x="3013" y="5374"/>
                      <a:pt x="3013" y="2149"/>
                      <a:pt x="1024" y="160"/>
                    </a:cubicBezTo>
                    <a:cubicBezTo>
                      <a:pt x="913" y="53"/>
                      <a:pt x="771" y="1"/>
                      <a:pt x="6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7" name="Google Shape;1377;p45"/>
              <p:cNvSpPr/>
              <p:nvPr/>
            </p:nvSpPr>
            <p:spPr>
              <a:xfrm>
                <a:off x="2676100" y="1456375"/>
                <a:ext cx="340700" cy="424450"/>
              </a:xfrm>
              <a:custGeom>
                <a:avLst/>
                <a:gdLst/>
                <a:ahLst/>
                <a:cxnLst/>
                <a:rect l="l" t="t" r="r" b="b"/>
                <a:pathLst>
                  <a:path w="13628" h="16978" extrusionOk="0">
                    <a:moveTo>
                      <a:pt x="2265" y="6792"/>
                    </a:moveTo>
                    <a:lnTo>
                      <a:pt x="2265" y="10189"/>
                    </a:lnTo>
                    <a:lnTo>
                      <a:pt x="1700" y="10189"/>
                    </a:lnTo>
                    <a:cubicBezTo>
                      <a:pt x="1386" y="10189"/>
                      <a:pt x="1133" y="9935"/>
                      <a:pt x="1133" y="9621"/>
                    </a:cubicBezTo>
                    <a:lnTo>
                      <a:pt x="1133" y="7356"/>
                    </a:lnTo>
                    <a:cubicBezTo>
                      <a:pt x="1133" y="7042"/>
                      <a:pt x="1386" y="6792"/>
                      <a:pt x="1700" y="6792"/>
                    </a:cubicBezTo>
                    <a:close/>
                    <a:moveTo>
                      <a:pt x="5701" y="5659"/>
                    </a:moveTo>
                    <a:lnTo>
                      <a:pt x="5701" y="11321"/>
                    </a:lnTo>
                    <a:lnTo>
                      <a:pt x="3965" y="11321"/>
                    </a:lnTo>
                    <a:cubicBezTo>
                      <a:pt x="3651" y="11321"/>
                      <a:pt x="3397" y="11067"/>
                      <a:pt x="3397" y="10753"/>
                    </a:cubicBezTo>
                    <a:lnTo>
                      <a:pt x="3397" y="6224"/>
                    </a:lnTo>
                    <a:cubicBezTo>
                      <a:pt x="3397" y="5910"/>
                      <a:pt x="3651" y="5659"/>
                      <a:pt x="3965" y="5659"/>
                    </a:cubicBezTo>
                    <a:close/>
                    <a:moveTo>
                      <a:pt x="10230" y="2827"/>
                    </a:moveTo>
                    <a:lnTo>
                      <a:pt x="10230" y="14150"/>
                    </a:lnTo>
                    <a:lnTo>
                      <a:pt x="6833" y="11602"/>
                    </a:lnTo>
                    <a:lnTo>
                      <a:pt x="6833" y="5376"/>
                    </a:lnTo>
                    <a:lnTo>
                      <a:pt x="10230" y="2827"/>
                    </a:lnTo>
                    <a:close/>
                    <a:moveTo>
                      <a:pt x="11927" y="1130"/>
                    </a:moveTo>
                    <a:cubicBezTo>
                      <a:pt x="12241" y="1130"/>
                      <a:pt x="12495" y="1381"/>
                      <a:pt x="12495" y="1695"/>
                    </a:cubicBezTo>
                    <a:lnTo>
                      <a:pt x="12495" y="15282"/>
                    </a:lnTo>
                    <a:cubicBezTo>
                      <a:pt x="12495" y="15596"/>
                      <a:pt x="12241" y="15847"/>
                      <a:pt x="11927" y="15847"/>
                    </a:cubicBezTo>
                    <a:cubicBezTo>
                      <a:pt x="11613" y="15847"/>
                      <a:pt x="11363" y="15596"/>
                      <a:pt x="11363" y="15282"/>
                    </a:cubicBezTo>
                    <a:lnTo>
                      <a:pt x="11363" y="1695"/>
                    </a:lnTo>
                    <a:cubicBezTo>
                      <a:pt x="11363" y="1381"/>
                      <a:pt x="11613" y="1130"/>
                      <a:pt x="11927" y="1130"/>
                    </a:cubicBezTo>
                    <a:close/>
                    <a:moveTo>
                      <a:pt x="11925" y="0"/>
                    </a:moveTo>
                    <a:cubicBezTo>
                      <a:pt x="11115" y="0"/>
                      <a:pt x="10405" y="580"/>
                      <a:pt x="10257" y="1393"/>
                    </a:cubicBezTo>
                    <a:lnTo>
                      <a:pt x="6079" y="4527"/>
                    </a:lnTo>
                    <a:lnTo>
                      <a:pt x="3965" y="4527"/>
                    </a:lnTo>
                    <a:cubicBezTo>
                      <a:pt x="3243" y="4527"/>
                      <a:pt x="2603" y="4980"/>
                      <a:pt x="2362" y="5659"/>
                    </a:cubicBezTo>
                    <a:lnTo>
                      <a:pt x="1700" y="5659"/>
                    </a:lnTo>
                    <a:cubicBezTo>
                      <a:pt x="761" y="5659"/>
                      <a:pt x="0" y="6417"/>
                      <a:pt x="0" y="7356"/>
                    </a:cubicBezTo>
                    <a:lnTo>
                      <a:pt x="0" y="9621"/>
                    </a:lnTo>
                    <a:cubicBezTo>
                      <a:pt x="0" y="10560"/>
                      <a:pt x="761" y="11318"/>
                      <a:pt x="1700" y="11321"/>
                    </a:cubicBezTo>
                    <a:lnTo>
                      <a:pt x="2362" y="11321"/>
                    </a:lnTo>
                    <a:cubicBezTo>
                      <a:pt x="2603" y="11997"/>
                      <a:pt x="3243" y="12450"/>
                      <a:pt x="3965" y="12453"/>
                    </a:cubicBezTo>
                    <a:lnTo>
                      <a:pt x="6079" y="12453"/>
                    </a:lnTo>
                    <a:lnTo>
                      <a:pt x="10257" y="15584"/>
                    </a:lnTo>
                    <a:cubicBezTo>
                      <a:pt x="10405" y="16397"/>
                      <a:pt x="11115" y="16977"/>
                      <a:pt x="11925" y="16977"/>
                    </a:cubicBezTo>
                    <a:cubicBezTo>
                      <a:pt x="11976" y="16977"/>
                      <a:pt x="12027" y="16975"/>
                      <a:pt x="12078" y="16970"/>
                    </a:cubicBezTo>
                    <a:cubicBezTo>
                      <a:pt x="12954" y="16892"/>
                      <a:pt x="13624" y="16161"/>
                      <a:pt x="13627" y="15282"/>
                    </a:cubicBezTo>
                    <a:lnTo>
                      <a:pt x="13627" y="1695"/>
                    </a:lnTo>
                    <a:cubicBezTo>
                      <a:pt x="13624" y="816"/>
                      <a:pt x="12954" y="85"/>
                      <a:pt x="12078" y="7"/>
                    </a:cubicBezTo>
                    <a:cubicBezTo>
                      <a:pt x="12027" y="2"/>
                      <a:pt x="11976" y="0"/>
                      <a:pt x="1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78" name="Google Shape;1378;p45"/>
          <p:cNvGrpSpPr/>
          <p:nvPr/>
        </p:nvGrpSpPr>
        <p:grpSpPr>
          <a:xfrm>
            <a:off x="778627" y="1651156"/>
            <a:ext cx="7586650" cy="640200"/>
            <a:chOff x="576175" y="1641631"/>
            <a:chExt cx="7586650" cy="640200"/>
          </a:xfrm>
        </p:grpSpPr>
        <p:sp>
          <p:nvSpPr>
            <p:cNvPr id="1379" name="Google Shape;1379;p45"/>
            <p:cNvSpPr txBox="1"/>
            <p:nvPr/>
          </p:nvSpPr>
          <p:spPr>
            <a:xfrm>
              <a:off x="576175" y="1787441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02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0" name="Google Shape;1380;p45"/>
            <p:cNvSpPr txBox="1"/>
            <p:nvPr/>
          </p:nvSpPr>
          <p:spPr>
            <a:xfrm>
              <a:off x="2951058" y="168603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1" name="Google Shape;1381;p45"/>
            <p:cNvSpPr txBox="1"/>
            <p:nvPr/>
          </p:nvSpPr>
          <p:spPr>
            <a:xfrm>
              <a:off x="6933425" y="178744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5554242" y="1641631"/>
              <a:ext cx="640200" cy="640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383" name="Google Shape;1383;p45"/>
            <p:cNvCxnSpPr>
              <a:stCxn id="1379" idx="3"/>
              <a:endCxn id="1380" idx="1"/>
            </p:cNvCxnSpPr>
            <p:nvPr/>
          </p:nvCxnSpPr>
          <p:spPr>
            <a:xfrm>
              <a:off x="2210575" y="1961741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4" name="Google Shape;1384;p45"/>
            <p:cNvCxnSpPr>
              <a:stCxn id="1380" idx="3"/>
              <a:endCxn id="1382" idx="2"/>
            </p:cNvCxnSpPr>
            <p:nvPr/>
          </p:nvCxnSpPr>
          <p:spPr>
            <a:xfrm>
              <a:off x="4891458" y="1961734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5" name="Google Shape;1385;p45"/>
            <p:cNvCxnSpPr>
              <a:stCxn id="1382" idx="6"/>
              <a:endCxn id="1381" idx="1"/>
            </p:cNvCxnSpPr>
            <p:nvPr/>
          </p:nvCxnSpPr>
          <p:spPr>
            <a:xfrm>
              <a:off x="6194442" y="1961731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86" name="Google Shape;1386;p45"/>
            <p:cNvGrpSpPr/>
            <p:nvPr/>
          </p:nvGrpSpPr>
          <p:grpSpPr>
            <a:xfrm>
              <a:off x="5703999" y="1791647"/>
              <a:ext cx="340608" cy="340168"/>
              <a:chOff x="5053900" y="2021500"/>
              <a:chExt cx="483750" cy="483125"/>
            </a:xfrm>
          </p:grpSpPr>
          <p:sp>
            <p:nvSpPr>
              <p:cNvPr id="1387" name="Google Shape;1387;p45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8" name="Google Shape;1388;p45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9" name="Google Shape;1389;p45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0" name="Google Shape;1390;p45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1" name="Google Shape;1391;p45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2" name="Google Shape;1392;p45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3" name="Google Shape;1393;p45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4" name="Google Shape;1394;p45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95" name="Google Shape;1395;p45"/>
          <p:cNvGrpSpPr/>
          <p:nvPr/>
        </p:nvGrpSpPr>
        <p:grpSpPr>
          <a:xfrm>
            <a:off x="778627" y="4060100"/>
            <a:ext cx="7586650" cy="640200"/>
            <a:chOff x="576175" y="3247594"/>
            <a:chExt cx="7586650" cy="640200"/>
          </a:xfrm>
        </p:grpSpPr>
        <p:sp>
          <p:nvSpPr>
            <p:cNvPr id="1396" name="Google Shape;1396;p45"/>
            <p:cNvSpPr txBox="1"/>
            <p:nvPr/>
          </p:nvSpPr>
          <p:spPr>
            <a:xfrm>
              <a:off x="2950958" y="329202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7" name="Google Shape;1397;p45"/>
            <p:cNvSpPr txBox="1"/>
            <p:nvPr/>
          </p:nvSpPr>
          <p:spPr>
            <a:xfrm>
              <a:off x="576175" y="3393424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05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8" name="Google Shape;1398;p45"/>
            <p:cNvSpPr txBox="1"/>
            <p:nvPr/>
          </p:nvSpPr>
          <p:spPr>
            <a:xfrm>
              <a:off x="6933425" y="3393431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Sell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5554342" y="3247594"/>
              <a:ext cx="640200" cy="640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0" name="Google Shape;1400;p45"/>
            <p:cNvCxnSpPr>
              <a:stCxn id="1397" idx="3"/>
              <a:endCxn id="1396" idx="1"/>
            </p:cNvCxnSpPr>
            <p:nvPr/>
          </p:nvCxnSpPr>
          <p:spPr>
            <a:xfrm>
              <a:off x="2210575" y="3567724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1" name="Google Shape;1401;p45"/>
            <p:cNvCxnSpPr>
              <a:stCxn id="1396" idx="3"/>
              <a:endCxn id="1399" idx="2"/>
            </p:cNvCxnSpPr>
            <p:nvPr/>
          </p:nvCxnSpPr>
          <p:spPr>
            <a:xfrm>
              <a:off x="4891658" y="3567720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2" name="Google Shape;1402;p45"/>
            <p:cNvCxnSpPr>
              <a:stCxn id="1399" idx="6"/>
              <a:endCxn id="1398" idx="1"/>
            </p:cNvCxnSpPr>
            <p:nvPr/>
          </p:nvCxnSpPr>
          <p:spPr>
            <a:xfrm>
              <a:off x="6194542" y="3567694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03" name="Google Shape;1403;p45"/>
            <p:cNvSpPr/>
            <p:nvPr/>
          </p:nvSpPr>
          <p:spPr>
            <a:xfrm>
              <a:off x="5696227" y="3390413"/>
              <a:ext cx="356438" cy="354558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923" y="694"/>
                  </a:moveTo>
                  <a:cubicBezTo>
                    <a:pt x="6490" y="694"/>
                    <a:pt x="6963" y="1166"/>
                    <a:pt x="6963" y="1765"/>
                  </a:cubicBezTo>
                  <a:cubicBezTo>
                    <a:pt x="6963" y="2332"/>
                    <a:pt x="6490" y="2805"/>
                    <a:pt x="5923" y="2805"/>
                  </a:cubicBezTo>
                  <a:cubicBezTo>
                    <a:pt x="5325" y="2805"/>
                    <a:pt x="4852" y="2332"/>
                    <a:pt x="4852" y="1765"/>
                  </a:cubicBezTo>
                  <a:cubicBezTo>
                    <a:pt x="4852" y="1229"/>
                    <a:pt x="5325" y="694"/>
                    <a:pt x="5923" y="694"/>
                  </a:cubicBezTo>
                  <a:close/>
                  <a:moveTo>
                    <a:pt x="2489" y="3466"/>
                  </a:moveTo>
                  <a:cubicBezTo>
                    <a:pt x="2678" y="3466"/>
                    <a:pt x="2836" y="3624"/>
                    <a:pt x="2836" y="3813"/>
                  </a:cubicBezTo>
                  <a:lnTo>
                    <a:pt x="2836" y="4916"/>
                  </a:lnTo>
                  <a:cubicBezTo>
                    <a:pt x="2678" y="4947"/>
                    <a:pt x="2584" y="5042"/>
                    <a:pt x="2458" y="5168"/>
                  </a:cubicBezTo>
                  <a:cubicBezTo>
                    <a:pt x="2363" y="5231"/>
                    <a:pt x="2300" y="5357"/>
                    <a:pt x="2237" y="5420"/>
                  </a:cubicBezTo>
                  <a:cubicBezTo>
                    <a:pt x="2174" y="5357"/>
                    <a:pt x="2143" y="5262"/>
                    <a:pt x="2143" y="5199"/>
                  </a:cubicBezTo>
                  <a:lnTo>
                    <a:pt x="2143" y="3813"/>
                  </a:lnTo>
                  <a:cubicBezTo>
                    <a:pt x="2143" y="3624"/>
                    <a:pt x="2300" y="3466"/>
                    <a:pt x="2489" y="3466"/>
                  </a:cubicBezTo>
                  <a:close/>
                  <a:moveTo>
                    <a:pt x="9326" y="3466"/>
                  </a:moveTo>
                  <a:cubicBezTo>
                    <a:pt x="9546" y="3466"/>
                    <a:pt x="9704" y="3624"/>
                    <a:pt x="9704" y="3813"/>
                  </a:cubicBezTo>
                  <a:lnTo>
                    <a:pt x="9704" y="5199"/>
                  </a:lnTo>
                  <a:cubicBezTo>
                    <a:pt x="9704" y="5262"/>
                    <a:pt x="9641" y="5357"/>
                    <a:pt x="9578" y="5420"/>
                  </a:cubicBezTo>
                  <a:cubicBezTo>
                    <a:pt x="9546" y="5294"/>
                    <a:pt x="9452" y="5231"/>
                    <a:pt x="9389" y="5168"/>
                  </a:cubicBezTo>
                  <a:cubicBezTo>
                    <a:pt x="9263" y="5042"/>
                    <a:pt x="9137" y="4947"/>
                    <a:pt x="8979" y="4916"/>
                  </a:cubicBezTo>
                  <a:lnTo>
                    <a:pt x="8979" y="3813"/>
                  </a:lnTo>
                  <a:cubicBezTo>
                    <a:pt x="9011" y="3624"/>
                    <a:pt x="9168" y="3466"/>
                    <a:pt x="9326" y="3466"/>
                  </a:cubicBezTo>
                  <a:close/>
                  <a:moveTo>
                    <a:pt x="5923" y="3466"/>
                  </a:moveTo>
                  <a:cubicBezTo>
                    <a:pt x="6900" y="3466"/>
                    <a:pt x="7814" y="4096"/>
                    <a:pt x="8160" y="4947"/>
                  </a:cubicBezTo>
                  <a:cubicBezTo>
                    <a:pt x="8066" y="5010"/>
                    <a:pt x="8003" y="5042"/>
                    <a:pt x="7971" y="5105"/>
                  </a:cubicBezTo>
                  <a:lnTo>
                    <a:pt x="6081" y="6963"/>
                  </a:lnTo>
                  <a:cubicBezTo>
                    <a:pt x="6018" y="6995"/>
                    <a:pt x="5955" y="7089"/>
                    <a:pt x="5923" y="7152"/>
                  </a:cubicBezTo>
                  <a:cubicBezTo>
                    <a:pt x="5860" y="7089"/>
                    <a:pt x="5797" y="7026"/>
                    <a:pt x="5766" y="6963"/>
                  </a:cubicBezTo>
                  <a:lnTo>
                    <a:pt x="3876" y="5105"/>
                  </a:lnTo>
                  <a:cubicBezTo>
                    <a:pt x="3781" y="5042"/>
                    <a:pt x="3750" y="5010"/>
                    <a:pt x="3655" y="4947"/>
                  </a:cubicBezTo>
                  <a:cubicBezTo>
                    <a:pt x="4033" y="4096"/>
                    <a:pt x="4915" y="3466"/>
                    <a:pt x="5923" y="3466"/>
                  </a:cubicBezTo>
                  <a:close/>
                  <a:moveTo>
                    <a:pt x="10744" y="2049"/>
                  </a:moveTo>
                  <a:cubicBezTo>
                    <a:pt x="10964" y="2049"/>
                    <a:pt x="11122" y="2206"/>
                    <a:pt x="11122" y="2395"/>
                  </a:cubicBezTo>
                  <a:lnTo>
                    <a:pt x="11122" y="6144"/>
                  </a:lnTo>
                  <a:lnTo>
                    <a:pt x="11059" y="6144"/>
                  </a:lnTo>
                  <a:cubicBezTo>
                    <a:pt x="11059" y="6333"/>
                    <a:pt x="11027" y="6491"/>
                    <a:pt x="10901" y="6648"/>
                  </a:cubicBezTo>
                  <a:lnTo>
                    <a:pt x="9263" y="9421"/>
                  </a:lnTo>
                  <a:cubicBezTo>
                    <a:pt x="9105" y="9673"/>
                    <a:pt x="9011" y="9956"/>
                    <a:pt x="9011" y="10271"/>
                  </a:cubicBezTo>
                  <a:lnTo>
                    <a:pt x="9011" y="10933"/>
                  </a:lnTo>
                  <a:lnTo>
                    <a:pt x="6270" y="10933"/>
                  </a:lnTo>
                  <a:lnTo>
                    <a:pt x="6270" y="8097"/>
                  </a:lnTo>
                  <a:cubicBezTo>
                    <a:pt x="6270" y="7845"/>
                    <a:pt x="6396" y="7593"/>
                    <a:pt x="6585" y="7404"/>
                  </a:cubicBezTo>
                  <a:lnTo>
                    <a:pt x="8475" y="5546"/>
                  </a:lnTo>
                  <a:cubicBezTo>
                    <a:pt x="8538" y="5483"/>
                    <a:pt x="8625" y="5451"/>
                    <a:pt x="8712" y="5451"/>
                  </a:cubicBezTo>
                  <a:cubicBezTo>
                    <a:pt x="8798" y="5451"/>
                    <a:pt x="8885" y="5483"/>
                    <a:pt x="8948" y="5546"/>
                  </a:cubicBezTo>
                  <a:cubicBezTo>
                    <a:pt x="9074" y="5672"/>
                    <a:pt x="9074" y="5892"/>
                    <a:pt x="8948" y="6018"/>
                  </a:cubicBezTo>
                  <a:lnTo>
                    <a:pt x="7751" y="7215"/>
                  </a:lnTo>
                  <a:cubicBezTo>
                    <a:pt x="7656" y="7310"/>
                    <a:pt x="7656" y="7562"/>
                    <a:pt x="7751" y="7656"/>
                  </a:cubicBezTo>
                  <a:cubicBezTo>
                    <a:pt x="7814" y="7719"/>
                    <a:pt x="7908" y="7751"/>
                    <a:pt x="7999" y="7751"/>
                  </a:cubicBezTo>
                  <a:cubicBezTo>
                    <a:pt x="8089" y="7751"/>
                    <a:pt x="8176" y="7719"/>
                    <a:pt x="8223" y="7656"/>
                  </a:cubicBezTo>
                  <a:lnTo>
                    <a:pt x="10082" y="5829"/>
                  </a:lnTo>
                  <a:cubicBezTo>
                    <a:pt x="10271" y="5609"/>
                    <a:pt x="10397" y="5388"/>
                    <a:pt x="10397" y="5105"/>
                  </a:cubicBezTo>
                  <a:lnTo>
                    <a:pt x="10397" y="2395"/>
                  </a:lnTo>
                  <a:cubicBezTo>
                    <a:pt x="10397" y="2206"/>
                    <a:pt x="10555" y="2049"/>
                    <a:pt x="10744" y="2049"/>
                  </a:cubicBezTo>
                  <a:close/>
                  <a:moveTo>
                    <a:pt x="1103" y="2080"/>
                  </a:moveTo>
                  <a:cubicBezTo>
                    <a:pt x="1292" y="2080"/>
                    <a:pt x="1450" y="2238"/>
                    <a:pt x="1450" y="2427"/>
                  </a:cubicBezTo>
                  <a:lnTo>
                    <a:pt x="1450" y="5168"/>
                  </a:lnTo>
                  <a:cubicBezTo>
                    <a:pt x="1450" y="5420"/>
                    <a:pt x="1576" y="5672"/>
                    <a:pt x="1796" y="5861"/>
                  </a:cubicBezTo>
                  <a:lnTo>
                    <a:pt x="3624" y="7719"/>
                  </a:lnTo>
                  <a:cubicBezTo>
                    <a:pt x="3687" y="7782"/>
                    <a:pt x="3781" y="7814"/>
                    <a:pt x="3872" y="7814"/>
                  </a:cubicBezTo>
                  <a:cubicBezTo>
                    <a:pt x="3962" y="7814"/>
                    <a:pt x="4049" y="7782"/>
                    <a:pt x="4096" y="7719"/>
                  </a:cubicBezTo>
                  <a:cubicBezTo>
                    <a:pt x="4222" y="7593"/>
                    <a:pt x="4222" y="7373"/>
                    <a:pt x="4096" y="7247"/>
                  </a:cubicBezTo>
                  <a:lnTo>
                    <a:pt x="2930" y="6050"/>
                  </a:lnTo>
                  <a:cubicBezTo>
                    <a:pt x="2804" y="5955"/>
                    <a:pt x="2804" y="5703"/>
                    <a:pt x="2930" y="5577"/>
                  </a:cubicBezTo>
                  <a:cubicBezTo>
                    <a:pt x="2978" y="5530"/>
                    <a:pt x="3064" y="5506"/>
                    <a:pt x="3155" y="5506"/>
                  </a:cubicBezTo>
                  <a:cubicBezTo>
                    <a:pt x="3245" y="5506"/>
                    <a:pt x="3340" y="5530"/>
                    <a:pt x="3403" y="5577"/>
                  </a:cubicBezTo>
                  <a:lnTo>
                    <a:pt x="5293" y="7436"/>
                  </a:lnTo>
                  <a:cubicBezTo>
                    <a:pt x="5482" y="7625"/>
                    <a:pt x="5608" y="7877"/>
                    <a:pt x="5608" y="8161"/>
                  </a:cubicBezTo>
                  <a:lnTo>
                    <a:pt x="5608" y="10996"/>
                  </a:lnTo>
                  <a:lnTo>
                    <a:pt x="2836" y="10996"/>
                  </a:lnTo>
                  <a:lnTo>
                    <a:pt x="2836" y="10303"/>
                  </a:lnTo>
                  <a:cubicBezTo>
                    <a:pt x="2804" y="10051"/>
                    <a:pt x="2710" y="9736"/>
                    <a:pt x="2552" y="9452"/>
                  </a:cubicBezTo>
                  <a:lnTo>
                    <a:pt x="914" y="6680"/>
                  </a:lnTo>
                  <a:cubicBezTo>
                    <a:pt x="851" y="6522"/>
                    <a:pt x="757" y="6333"/>
                    <a:pt x="757" y="6176"/>
                  </a:cubicBezTo>
                  <a:lnTo>
                    <a:pt x="757" y="2427"/>
                  </a:lnTo>
                  <a:cubicBezTo>
                    <a:pt x="757" y="2238"/>
                    <a:pt x="914" y="2080"/>
                    <a:pt x="1103" y="2080"/>
                  </a:cubicBezTo>
                  <a:close/>
                  <a:moveTo>
                    <a:pt x="5860" y="1"/>
                  </a:moveTo>
                  <a:cubicBezTo>
                    <a:pt x="4915" y="1"/>
                    <a:pt x="4128" y="788"/>
                    <a:pt x="4128" y="1734"/>
                  </a:cubicBezTo>
                  <a:cubicBezTo>
                    <a:pt x="4128" y="2206"/>
                    <a:pt x="4348" y="2647"/>
                    <a:pt x="4695" y="2994"/>
                  </a:cubicBezTo>
                  <a:cubicBezTo>
                    <a:pt x="4411" y="3120"/>
                    <a:pt x="4191" y="3214"/>
                    <a:pt x="3939" y="3435"/>
                  </a:cubicBezTo>
                  <a:cubicBezTo>
                    <a:pt x="3750" y="3592"/>
                    <a:pt x="3592" y="3750"/>
                    <a:pt x="3435" y="3939"/>
                  </a:cubicBezTo>
                  <a:lnTo>
                    <a:pt x="3435" y="3813"/>
                  </a:lnTo>
                  <a:cubicBezTo>
                    <a:pt x="3435" y="3246"/>
                    <a:pt x="2962" y="2805"/>
                    <a:pt x="2395" y="2805"/>
                  </a:cubicBezTo>
                  <a:cubicBezTo>
                    <a:pt x="2300" y="2805"/>
                    <a:pt x="2174" y="2836"/>
                    <a:pt x="2048" y="2836"/>
                  </a:cubicBezTo>
                  <a:lnTo>
                    <a:pt x="2048" y="2427"/>
                  </a:lnTo>
                  <a:cubicBezTo>
                    <a:pt x="2048" y="1891"/>
                    <a:pt x="1576" y="1418"/>
                    <a:pt x="1040" y="1418"/>
                  </a:cubicBezTo>
                  <a:cubicBezTo>
                    <a:pt x="473" y="1418"/>
                    <a:pt x="0" y="1891"/>
                    <a:pt x="0" y="2427"/>
                  </a:cubicBezTo>
                  <a:lnTo>
                    <a:pt x="0" y="6176"/>
                  </a:lnTo>
                  <a:cubicBezTo>
                    <a:pt x="0" y="6491"/>
                    <a:pt x="95" y="6806"/>
                    <a:pt x="253" y="7026"/>
                  </a:cubicBezTo>
                  <a:lnTo>
                    <a:pt x="1891" y="9799"/>
                  </a:lnTo>
                  <a:cubicBezTo>
                    <a:pt x="1985" y="9956"/>
                    <a:pt x="2048" y="10145"/>
                    <a:pt x="2048" y="10303"/>
                  </a:cubicBezTo>
                  <a:lnTo>
                    <a:pt x="2048" y="11342"/>
                  </a:lnTo>
                  <a:cubicBezTo>
                    <a:pt x="2048" y="11532"/>
                    <a:pt x="2206" y="11689"/>
                    <a:pt x="2395" y="11689"/>
                  </a:cubicBezTo>
                  <a:lnTo>
                    <a:pt x="9294" y="11689"/>
                  </a:lnTo>
                  <a:cubicBezTo>
                    <a:pt x="9483" y="11689"/>
                    <a:pt x="9641" y="11532"/>
                    <a:pt x="9641" y="11342"/>
                  </a:cubicBezTo>
                  <a:lnTo>
                    <a:pt x="9641" y="10303"/>
                  </a:lnTo>
                  <a:cubicBezTo>
                    <a:pt x="9641" y="10114"/>
                    <a:pt x="9704" y="9956"/>
                    <a:pt x="9799" y="9799"/>
                  </a:cubicBezTo>
                  <a:lnTo>
                    <a:pt x="11468" y="7026"/>
                  </a:lnTo>
                  <a:cubicBezTo>
                    <a:pt x="11626" y="6774"/>
                    <a:pt x="11689" y="6491"/>
                    <a:pt x="11689" y="6176"/>
                  </a:cubicBezTo>
                  <a:lnTo>
                    <a:pt x="11689" y="2427"/>
                  </a:lnTo>
                  <a:cubicBezTo>
                    <a:pt x="11752" y="1891"/>
                    <a:pt x="11279" y="1418"/>
                    <a:pt x="10712" y="1418"/>
                  </a:cubicBezTo>
                  <a:cubicBezTo>
                    <a:pt x="10177" y="1418"/>
                    <a:pt x="9704" y="1891"/>
                    <a:pt x="9704" y="2427"/>
                  </a:cubicBezTo>
                  <a:lnTo>
                    <a:pt x="9704" y="2836"/>
                  </a:lnTo>
                  <a:cubicBezTo>
                    <a:pt x="9578" y="2805"/>
                    <a:pt x="9452" y="2805"/>
                    <a:pt x="9326" y="2805"/>
                  </a:cubicBezTo>
                  <a:cubicBezTo>
                    <a:pt x="8790" y="2805"/>
                    <a:pt x="8318" y="3246"/>
                    <a:pt x="8318" y="3813"/>
                  </a:cubicBezTo>
                  <a:lnTo>
                    <a:pt x="8318" y="3939"/>
                  </a:lnTo>
                  <a:cubicBezTo>
                    <a:pt x="8160" y="3750"/>
                    <a:pt x="8003" y="3592"/>
                    <a:pt x="7814" y="3435"/>
                  </a:cubicBezTo>
                  <a:cubicBezTo>
                    <a:pt x="7562" y="3246"/>
                    <a:pt x="7341" y="3088"/>
                    <a:pt x="7058" y="2994"/>
                  </a:cubicBezTo>
                  <a:cubicBezTo>
                    <a:pt x="7404" y="2647"/>
                    <a:pt x="7593" y="2206"/>
                    <a:pt x="7593" y="1734"/>
                  </a:cubicBezTo>
                  <a:cubicBezTo>
                    <a:pt x="7593" y="788"/>
                    <a:pt x="6806" y="1"/>
                    <a:pt x="5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5"/>
          <p:cNvGrpSpPr/>
          <p:nvPr/>
        </p:nvGrpSpPr>
        <p:grpSpPr>
          <a:xfrm>
            <a:off x="778754" y="3257119"/>
            <a:ext cx="7586619" cy="640200"/>
            <a:chOff x="576301" y="4050575"/>
            <a:chExt cx="7586619" cy="640200"/>
          </a:xfrm>
        </p:grpSpPr>
        <p:sp>
          <p:nvSpPr>
            <p:cNvPr id="1405" name="Google Shape;1405;p45"/>
            <p:cNvSpPr txBox="1"/>
            <p:nvPr/>
          </p:nvSpPr>
          <p:spPr>
            <a:xfrm>
              <a:off x="576301" y="4196416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04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6" name="Google Shape;1406;p45"/>
            <p:cNvSpPr txBox="1"/>
            <p:nvPr/>
          </p:nvSpPr>
          <p:spPr>
            <a:xfrm>
              <a:off x="2950908" y="4095013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7" name="Google Shape;1407;p45"/>
            <p:cNvSpPr txBox="1"/>
            <p:nvPr/>
          </p:nvSpPr>
          <p:spPr>
            <a:xfrm>
              <a:off x="6933520" y="419642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Connect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5554392" y="4050575"/>
              <a:ext cx="640200" cy="64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9" name="Google Shape;1409;p45"/>
            <p:cNvCxnSpPr>
              <a:stCxn id="1405" idx="3"/>
              <a:endCxn id="1406" idx="1"/>
            </p:cNvCxnSpPr>
            <p:nvPr/>
          </p:nvCxnSpPr>
          <p:spPr>
            <a:xfrm>
              <a:off x="2210401" y="4370716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45"/>
            <p:cNvCxnSpPr>
              <a:stCxn id="1406" idx="3"/>
              <a:endCxn id="1408" idx="2"/>
            </p:cNvCxnSpPr>
            <p:nvPr/>
          </p:nvCxnSpPr>
          <p:spPr>
            <a:xfrm>
              <a:off x="4891608" y="4370713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1" name="Google Shape;1411;p45"/>
            <p:cNvCxnSpPr>
              <a:stCxn id="1408" idx="6"/>
              <a:endCxn id="1407" idx="1"/>
            </p:cNvCxnSpPr>
            <p:nvPr/>
          </p:nvCxnSpPr>
          <p:spPr>
            <a:xfrm>
              <a:off x="6194592" y="4370675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12" name="Google Shape;1412;p45"/>
            <p:cNvGrpSpPr/>
            <p:nvPr/>
          </p:nvGrpSpPr>
          <p:grpSpPr>
            <a:xfrm>
              <a:off x="5698791" y="4195928"/>
              <a:ext cx="351315" cy="349486"/>
              <a:chOff x="685475" y="2318350"/>
              <a:chExt cx="297750" cy="296200"/>
            </a:xfrm>
          </p:grpSpPr>
          <p:sp>
            <p:nvSpPr>
              <p:cNvPr id="1413" name="Google Shape;1413;p45"/>
              <p:cNvSpPr/>
              <p:nvPr/>
            </p:nvSpPr>
            <p:spPr>
              <a:xfrm>
                <a:off x="685475" y="2371925"/>
                <a:ext cx="142600" cy="241975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9679" extrusionOk="0">
                    <a:moveTo>
                      <a:pt x="2080" y="662"/>
                    </a:moveTo>
                    <a:cubicBezTo>
                      <a:pt x="2458" y="662"/>
                      <a:pt x="2773" y="977"/>
                      <a:pt x="2773" y="1387"/>
                    </a:cubicBezTo>
                    <a:cubicBezTo>
                      <a:pt x="2773" y="1765"/>
                      <a:pt x="2458" y="2080"/>
                      <a:pt x="2080" y="2080"/>
                    </a:cubicBezTo>
                    <a:cubicBezTo>
                      <a:pt x="1671" y="2080"/>
                      <a:pt x="1356" y="1765"/>
                      <a:pt x="1356" y="1387"/>
                    </a:cubicBezTo>
                    <a:cubicBezTo>
                      <a:pt x="1356" y="977"/>
                      <a:pt x="1734" y="662"/>
                      <a:pt x="2080" y="662"/>
                    </a:cubicBezTo>
                    <a:close/>
                    <a:moveTo>
                      <a:pt x="2962" y="6900"/>
                    </a:moveTo>
                    <a:lnTo>
                      <a:pt x="3120" y="7593"/>
                    </a:lnTo>
                    <a:lnTo>
                      <a:pt x="1135" y="7593"/>
                    </a:lnTo>
                    <a:lnTo>
                      <a:pt x="1293" y="6900"/>
                    </a:lnTo>
                    <a:close/>
                    <a:moveTo>
                      <a:pt x="1742" y="2767"/>
                    </a:moveTo>
                    <a:cubicBezTo>
                      <a:pt x="1866" y="2767"/>
                      <a:pt x="1991" y="2831"/>
                      <a:pt x="2049" y="2962"/>
                    </a:cubicBezTo>
                    <a:lnTo>
                      <a:pt x="2553" y="3938"/>
                    </a:lnTo>
                    <a:cubicBezTo>
                      <a:pt x="2584" y="4064"/>
                      <a:pt x="2742" y="4127"/>
                      <a:pt x="2868" y="4127"/>
                    </a:cubicBezTo>
                    <a:lnTo>
                      <a:pt x="3813" y="4127"/>
                    </a:lnTo>
                    <a:cubicBezTo>
                      <a:pt x="4002" y="4127"/>
                      <a:pt x="4159" y="4285"/>
                      <a:pt x="4159" y="4474"/>
                    </a:cubicBezTo>
                    <a:cubicBezTo>
                      <a:pt x="4159" y="4695"/>
                      <a:pt x="4002" y="4852"/>
                      <a:pt x="3813" y="4852"/>
                    </a:cubicBezTo>
                    <a:lnTo>
                      <a:pt x="2427" y="4852"/>
                    </a:lnTo>
                    <a:cubicBezTo>
                      <a:pt x="2301" y="4852"/>
                      <a:pt x="2175" y="4758"/>
                      <a:pt x="2112" y="4631"/>
                    </a:cubicBezTo>
                    <a:cubicBezTo>
                      <a:pt x="2042" y="4515"/>
                      <a:pt x="1919" y="4450"/>
                      <a:pt x="1784" y="4450"/>
                    </a:cubicBezTo>
                    <a:cubicBezTo>
                      <a:pt x="1737" y="4450"/>
                      <a:pt x="1688" y="4458"/>
                      <a:pt x="1639" y="4474"/>
                    </a:cubicBezTo>
                    <a:cubicBezTo>
                      <a:pt x="1482" y="4568"/>
                      <a:pt x="1387" y="4758"/>
                      <a:pt x="1482" y="4947"/>
                    </a:cubicBezTo>
                    <a:cubicBezTo>
                      <a:pt x="1671" y="5325"/>
                      <a:pt x="2017" y="5545"/>
                      <a:pt x="2427" y="5545"/>
                    </a:cubicBezTo>
                    <a:lnTo>
                      <a:pt x="3813" y="5545"/>
                    </a:lnTo>
                    <a:cubicBezTo>
                      <a:pt x="3970" y="5545"/>
                      <a:pt x="4128" y="5671"/>
                      <a:pt x="4159" y="5829"/>
                    </a:cubicBezTo>
                    <a:lnTo>
                      <a:pt x="4853" y="8570"/>
                    </a:lnTo>
                    <a:cubicBezTo>
                      <a:pt x="4916" y="8790"/>
                      <a:pt x="4790" y="8979"/>
                      <a:pt x="4632" y="9011"/>
                    </a:cubicBezTo>
                    <a:cubicBezTo>
                      <a:pt x="4608" y="9015"/>
                      <a:pt x="4584" y="9017"/>
                      <a:pt x="4560" y="9017"/>
                    </a:cubicBezTo>
                    <a:cubicBezTo>
                      <a:pt x="4403" y="9017"/>
                      <a:pt x="4273" y="8927"/>
                      <a:pt x="4191" y="8790"/>
                    </a:cubicBezTo>
                    <a:lnTo>
                      <a:pt x="3655" y="6522"/>
                    </a:lnTo>
                    <a:cubicBezTo>
                      <a:pt x="3592" y="6364"/>
                      <a:pt x="3498" y="6270"/>
                      <a:pt x="3277" y="6270"/>
                    </a:cubicBezTo>
                    <a:lnTo>
                      <a:pt x="1040" y="6270"/>
                    </a:lnTo>
                    <a:cubicBezTo>
                      <a:pt x="914" y="6270"/>
                      <a:pt x="851" y="6207"/>
                      <a:pt x="757" y="6144"/>
                    </a:cubicBezTo>
                    <a:cubicBezTo>
                      <a:pt x="694" y="5986"/>
                      <a:pt x="694" y="5892"/>
                      <a:pt x="694" y="5797"/>
                    </a:cubicBezTo>
                    <a:lnTo>
                      <a:pt x="1419" y="3025"/>
                    </a:lnTo>
                    <a:cubicBezTo>
                      <a:pt x="1453" y="2855"/>
                      <a:pt x="1597" y="2767"/>
                      <a:pt x="1742" y="2767"/>
                    </a:cubicBezTo>
                    <a:close/>
                    <a:moveTo>
                      <a:pt x="2143" y="0"/>
                    </a:moveTo>
                    <a:cubicBezTo>
                      <a:pt x="1419" y="0"/>
                      <a:pt x="788" y="630"/>
                      <a:pt x="788" y="1387"/>
                    </a:cubicBezTo>
                    <a:cubicBezTo>
                      <a:pt x="788" y="1733"/>
                      <a:pt x="946" y="2080"/>
                      <a:pt x="1135" y="2332"/>
                    </a:cubicBezTo>
                    <a:cubicBezTo>
                      <a:pt x="977" y="2426"/>
                      <a:pt x="851" y="2647"/>
                      <a:pt x="788" y="2867"/>
                    </a:cubicBezTo>
                    <a:lnTo>
                      <a:pt x="64" y="5640"/>
                    </a:lnTo>
                    <a:cubicBezTo>
                      <a:pt x="1" y="5955"/>
                      <a:pt x="64" y="6270"/>
                      <a:pt x="253" y="6522"/>
                    </a:cubicBezTo>
                    <a:cubicBezTo>
                      <a:pt x="347" y="6648"/>
                      <a:pt x="473" y="6774"/>
                      <a:pt x="631" y="6805"/>
                    </a:cubicBezTo>
                    <a:lnTo>
                      <a:pt x="32" y="9263"/>
                    </a:lnTo>
                    <a:cubicBezTo>
                      <a:pt x="1" y="9452"/>
                      <a:pt x="95" y="9609"/>
                      <a:pt x="253" y="9672"/>
                    </a:cubicBezTo>
                    <a:cubicBezTo>
                      <a:pt x="281" y="9676"/>
                      <a:pt x="309" y="9678"/>
                      <a:pt x="335" y="9678"/>
                    </a:cubicBezTo>
                    <a:cubicBezTo>
                      <a:pt x="513" y="9678"/>
                      <a:pt x="639" y="9589"/>
                      <a:pt x="694" y="9452"/>
                    </a:cubicBezTo>
                    <a:lnTo>
                      <a:pt x="977" y="8318"/>
                    </a:lnTo>
                    <a:lnTo>
                      <a:pt x="3372" y="8318"/>
                    </a:lnTo>
                    <a:lnTo>
                      <a:pt x="3529" y="8885"/>
                    </a:lnTo>
                    <a:cubicBezTo>
                      <a:pt x="3661" y="9359"/>
                      <a:pt x="4079" y="9679"/>
                      <a:pt x="4526" y="9679"/>
                    </a:cubicBezTo>
                    <a:cubicBezTo>
                      <a:pt x="4613" y="9679"/>
                      <a:pt x="4702" y="9667"/>
                      <a:pt x="4790" y="9641"/>
                    </a:cubicBezTo>
                    <a:cubicBezTo>
                      <a:pt x="5357" y="9483"/>
                      <a:pt x="5703" y="8916"/>
                      <a:pt x="5546" y="8381"/>
                    </a:cubicBezTo>
                    <a:lnTo>
                      <a:pt x="4821" y="5640"/>
                    </a:lnTo>
                    <a:cubicBezTo>
                      <a:pt x="4790" y="5482"/>
                      <a:pt x="4727" y="5325"/>
                      <a:pt x="4601" y="5199"/>
                    </a:cubicBezTo>
                    <a:cubicBezTo>
                      <a:pt x="4758" y="5010"/>
                      <a:pt x="4884" y="4758"/>
                      <a:pt x="4884" y="4474"/>
                    </a:cubicBezTo>
                    <a:cubicBezTo>
                      <a:pt x="4884" y="3907"/>
                      <a:pt x="4412" y="3466"/>
                      <a:pt x="3844" y="3466"/>
                    </a:cubicBezTo>
                    <a:lnTo>
                      <a:pt x="3088" y="3466"/>
                    </a:lnTo>
                    <a:lnTo>
                      <a:pt x="2710" y="2647"/>
                    </a:lnTo>
                    <a:cubicBezTo>
                      <a:pt x="3183" y="2395"/>
                      <a:pt x="3529" y="1922"/>
                      <a:pt x="3529" y="1387"/>
                    </a:cubicBezTo>
                    <a:cubicBezTo>
                      <a:pt x="3529" y="630"/>
                      <a:pt x="2899" y="0"/>
                      <a:pt x="2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5"/>
              <p:cNvSpPr/>
              <p:nvPr/>
            </p:nvSpPr>
            <p:spPr>
              <a:xfrm>
                <a:off x="839850" y="2371925"/>
                <a:ext cx="143375" cy="242625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9705" extrusionOk="0">
                    <a:moveTo>
                      <a:pt x="3624" y="662"/>
                    </a:moveTo>
                    <a:cubicBezTo>
                      <a:pt x="4002" y="662"/>
                      <a:pt x="4317" y="977"/>
                      <a:pt x="4317" y="1355"/>
                    </a:cubicBezTo>
                    <a:cubicBezTo>
                      <a:pt x="4317" y="1765"/>
                      <a:pt x="4002" y="2080"/>
                      <a:pt x="3624" y="2080"/>
                    </a:cubicBezTo>
                    <a:cubicBezTo>
                      <a:pt x="3214" y="2080"/>
                      <a:pt x="2899" y="1765"/>
                      <a:pt x="2899" y="1355"/>
                    </a:cubicBezTo>
                    <a:cubicBezTo>
                      <a:pt x="2899" y="977"/>
                      <a:pt x="3214" y="662"/>
                      <a:pt x="3624" y="662"/>
                    </a:cubicBezTo>
                    <a:close/>
                    <a:moveTo>
                      <a:pt x="4317" y="6900"/>
                    </a:moveTo>
                    <a:lnTo>
                      <a:pt x="4474" y="7593"/>
                    </a:lnTo>
                    <a:lnTo>
                      <a:pt x="2490" y="7593"/>
                    </a:lnTo>
                    <a:lnTo>
                      <a:pt x="2647" y="6900"/>
                    </a:lnTo>
                    <a:close/>
                    <a:moveTo>
                      <a:pt x="3962" y="2731"/>
                    </a:moveTo>
                    <a:cubicBezTo>
                      <a:pt x="4108" y="2731"/>
                      <a:pt x="4250" y="2818"/>
                      <a:pt x="4285" y="2993"/>
                    </a:cubicBezTo>
                    <a:lnTo>
                      <a:pt x="4979" y="5734"/>
                    </a:lnTo>
                    <a:cubicBezTo>
                      <a:pt x="5010" y="6018"/>
                      <a:pt x="4853" y="6207"/>
                      <a:pt x="4632" y="6207"/>
                    </a:cubicBezTo>
                    <a:lnTo>
                      <a:pt x="2395" y="6207"/>
                    </a:lnTo>
                    <a:cubicBezTo>
                      <a:pt x="2238" y="6207"/>
                      <a:pt x="2080" y="6333"/>
                      <a:pt x="2049" y="6490"/>
                    </a:cubicBezTo>
                    <a:lnTo>
                      <a:pt x="1482" y="8727"/>
                    </a:lnTo>
                    <a:cubicBezTo>
                      <a:pt x="1456" y="8883"/>
                      <a:pt x="1323" y="8996"/>
                      <a:pt x="1154" y="8996"/>
                    </a:cubicBezTo>
                    <a:cubicBezTo>
                      <a:pt x="1118" y="8996"/>
                      <a:pt x="1080" y="8990"/>
                      <a:pt x="1040" y="8979"/>
                    </a:cubicBezTo>
                    <a:cubicBezTo>
                      <a:pt x="851" y="8916"/>
                      <a:pt x="725" y="8727"/>
                      <a:pt x="820" y="8538"/>
                    </a:cubicBezTo>
                    <a:lnTo>
                      <a:pt x="1513" y="5766"/>
                    </a:lnTo>
                    <a:cubicBezTo>
                      <a:pt x="1576" y="5608"/>
                      <a:pt x="1671" y="5514"/>
                      <a:pt x="1891" y="5514"/>
                    </a:cubicBezTo>
                    <a:lnTo>
                      <a:pt x="3246" y="5514"/>
                    </a:lnTo>
                    <a:cubicBezTo>
                      <a:pt x="3655" y="5514"/>
                      <a:pt x="4002" y="5262"/>
                      <a:pt x="4222" y="4915"/>
                    </a:cubicBezTo>
                    <a:cubicBezTo>
                      <a:pt x="4285" y="4758"/>
                      <a:pt x="4222" y="4537"/>
                      <a:pt x="4033" y="4442"/>
                    </a:cubicBezTo>
                    <a:cubicBezTo>
                      <a:pt x="3993" y="4426"/>
                      <a:pt x="3948" y="4418"/>
                      <a:pt x="3902" y="4418"/>
                    </a:cubicBezTo>
                    <a:cubicBezTo>
                      <a:pt x="3770" y="4418"/>
                      <a:pt x="3631" y="4483"/>
                      <a:pt x="3561" y="4600"/>
                    </a:cubicBezTo>
                    <a:cubicBezTo>
                      <a:pt x="3529" y="4726"/>
                      <a:pt x="3372" y="4789"/>
                      <a:pt x="3246" y="4789"/>
                    </a:cubicBezTo>
                    <a:lnTo>
                      <a:pt x="1891" y="4789"/>
                    </a:lnTo>
                    <a:cubicBezTo>
                      <a:pt x="1671" y="4789"/>
                      <a:pt x="1513" y="4631"/>
                      <a:pt x="1513" y="4442"/>
                    </a:cubicBezTo>
                    <a:cubicBezTo>
                      <a:pt x="1513" y="4253"/>
                      <a:pt x="1671" y="4096"/>
                      <a:pt x="1891" y="4096"/>
                    </a:cubicBezTo>
                    <a:lnTo>
                      <a:pt x="2836" y="4096"/>
                    </a:lnTo>
                    <a:cubicBezTo>
                      <a:pt x="2931" y="4096"/>
                      <a:pt x="3057" y="4001"/>
                      <a:pt x="3151" y="3907"/>
                    </a:cubicBezTo>
                    <a:cubicBezTo>
                      <a:pt x="3151" y="3844"/>
                      <a:pt x="3655" y="2899"/>
                      <a:pt x="3655" y="2899"/>
                    </a:cubicBezTo>
                    <a:cubicBezTo>
                      <a:pt x="3725" y="2787"/>
                      <a:pt x="3845" y="2731"/>
                      <a:pt x="3962" y="2731"/>
                    </a:cubicBezTo>
                    <a:close/>
                    <a:moveTo>
                      <a:pt x="3529" y="0"/>
                    </a:moveTo>
                    <a:cubicBezTo>
                      <a:pt x="2805" y="0"/>
                      <a:pt x="2175" y="630"/>
                      <a:pt x="2175" y="1355"/>
                    </a:cubicBezTo>
                    <a:cubicBezTo>
                      <a:pt x="2175" y="1922"/>
                      <a:pt x="2490" y="2395"/>
                      <a:pt x="2994" y="2615"/>
                    </a:cubicBezTo>
                    <a:lnTo>
                      <a:pt x="2584" y="3466"/>
                    </a:lnTo>
                    <a:lnTo>
                      <a:pt x="1860" y="3466"/>
                    </a:lnTo>
                    <a:cubicBezTo>
                      <a:pt x="1261" y="3466"/>
                      <a:pt x="820" y="3938"/>
                      <a:pt x="820" y="4474"/>
                    </a:cubicBezTo>
                    <a:cubicBezTo>
                      <a:pt x="820" y="4758"/>
                      <a:pt x="946" y="4978"/>
                      <a:pt x="1103" y="5199"/>
                    </a:cubicBezTo>
                    <a:cubicBezTo>
                      <a:pt x="977" y="5325"/>
                      <a:pt x="914" y="5451"/>
                      <a:pt x="851" y="5608"/>
                    </a:cubicBezTo>
                    <a:lnTo>
                      <a:pt x="158" y="8381"/>
                    </a:lnTo>
                    <a:cubicBezTo>
                      <a:pt x="1" y="8916"/>
                      <a:pt x="347" y="9483"/>
                      <a:pt x="914" y="9641"/>
                    </a:cubicBezTo>
                    <a:cubicBezTo>
                      <a:pt x="1002" y="9667"/>
                      <a:pt x="1091" y="9679"/>
                      <a:pt x="1178" y="9679"/>
                    </a:cubicBezTo>
                    <a:cubicBezTo>
                      <a:pt x="1624" y="9679"/>
                      <a:pt x="2038" y="9359"/>
                      <a:pt x="2143" y="8885"/>
                    </a:cubicBezTo>
                    <a:lnTo>
                      <a:pt x="2332" y="8286"/>
                    </a:lnTo>
                    <a:lnTo>
                      <a:pt x="4695" y="8286"/>
                    </a:lnTo>
                    <a:lnTo>
                      <a:pt x="4947" y="9452"/>
                    </a:lnTo>
                    <a:cubicBezTo>
                      <a:pt x="4995" y="9597"/>
                      <a:pt x="5118" y="9704"/>
                      <a:pt x="5257" y="9704"/>
                    </a:cubicBezTo>
                    <a:cubicBezTo>
                      <a:pt x="5300" y="9704"/>
                      <a:pt x="5344" y="9694"/>
                      <a:pt x="5388" y="9672"/>
                    </a:cubicBezTo>
                    <a:cubicBezTo>
                      <a:pt x="5577" y="9641"/>
                      <a:pt x="5703" y="9452"/>
                      <a:pt x="5609" y="9231"/>
                    </a:cubicBezTo>
                    <a:lnTo>
                      <a:pt x="5042" y="6805"/>
                    </a:lnTo>
                    <a:cubicBezTo>
                      <a:pt x="5514" y="6616"/>
                      <a:pt x="5735" y="6144"/>
                      <a:pt x="5640" y="5640"/>
                    </a:cubicBezTo>
                    <a:lnTo>
                      <a:pt x="4916" y="2867"/>
                    </a:lnTo>
                    <a:cubicBezTo>
                      <a:pt x="4884" y="2647"/>
                      <a:pt x="4758" y="2489"/>
                      <a:pt x="4569" y="2332"/>
                    </a:cubicBezTo>
                    <a:cubicBezTo>
                      <a:pt x="4790" y="2080"/>
                      <a:pt x="4916" y="1733"/>
                      <a:pt x="4916" y="1355"/>
                    </a:cubicBezTo>
                    <a:cubicBezTo>
                      <a:pt x="4916" y="630"/>
                      <a:pt x="4285" y="0"/>
                      <a:pt x="3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5"/>
              <p:cNvSpPr/>
              <p:nvPr/>
            </p:nvSpPr>
            <p:spPr>
              <a:xfrm>
                <a:off x="772900" y="2318350"/>
                <a:ext cx="122125" cy="105075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4203" extrusionOk="0">
                    <a:moveTo>
                      <a:pt x="3844" y="631"/>
                    </a:moveTo>
                    <a:cubicBezTo>
                      <a:pt x="4034" y="631"/>
                      <a:pt x="4223" y="789"/>
                      <a:pt x="4223" y="978"/>
                    </a:cubicBezTo>
                    <a:lnTo>
                      <a:pt x="4223" y="1734"/>
                    </a:lnTo>
                    <a:cubicBezTo>
                      <a:pt x="4223" y="1923"/>
                      <a:pt x="4034" y="2112"/>
                      <a:pt x="3844" y="2112"/>
                    </a:cubicBezTo>
                    <a:cubicBezTo>
                      <a:pt x="3655" y="2143"/>
                      <a:pt x="3498" y="2301"/>
                      <a:pt x="3498" y="2458"/>
                    </a:cubicBezTo>
                    <a:lnTo>
                      <a:pt x="3498" y="2994"/>
                    </a:lnTo>
                    <a:lnTo>
                      <a:pt x="2679" y="2206"/>
                    </a:lnTo>
                    <a:cubicBezTo>
                      <a:pt x="2584" y="2143"/>
                      <a:pt x="2521" y="2112"/>
                      <a:pt x="2427" y="2112"/>
                    </a:cubicBezTo>
                    <a:lnTo>
                      <a:pt x="1009" y="2112"/>
                    </a:lnTo>
                    <a:cubicBezTo>
                      <a:pt x="820" y="2112"/>
                      <a:pt x="662" y="1923"/>
                      <a:pt x="662" y="1734"/>
                    </a:cubicBezTo>
                    <a:lnTo>
                      <a:pt x="662" y="978"/>
                    </a:lnTo>
                    <a:cubicBezTo>
                      <a:pt x="662" y="789"/>
                      <a:pt x="820" y="631"/>
                      <a:pt x="1009" y="631"/>
                    </a:cubicBezTo>
                    <a:close/>
                    <a:moveTo>
                      <a:pt x="1009" y="1"/>
                    </a:moveTo>
                    <a:cubicBezTo>
                      <a:pt x="442" y="1"/>
                      <a:pt x="1" y="474"/>
                      <a:pt x="1" y="1041"/>
                    </a:cubicBezTo>
                    <a:lnTo>
                      <a:pt x="1" y="1765"/>
                    </a:lnTo>
                    <a:cubicBezTo>
                      <a:pt x="1" y="2364"/>
                      <a:pt x="473" y="2805"/>
                      <a:pt x="1009" y="2805"/>
                    </a:cubicBezTo>
                    <a:lnTo>
                      <a:pt x="2269" y="2805"/>
                    </a:lnTo>
                    <a:lnTo>
                      <a:pt x="3592" y="4097"/>
                    </a:lnTo>
                    <a:cubicBezTo>
                      <a:pt x="3663" y="4167"/>
                      <a:pt x="3770" y="4203"/>
                      <a:pt x="3872" y="4203"/>
                    </a:cubicBezTo>
                    <a:cubicBezTo>
                      <a:pt x="3906" y="4203"/>
                      <a:pt x="3939" y="4199"/>
                      <a:pt x="3970" y="4191"/>
                    </a:cubicBezTo>
                    <a:cubicBezTo>
                      <a:pt x="4097" y="4160"/>
                      <a:pt x="4160" y="4002"/>
                      <a:pt x="4160" y="3876"/>
                    </a:cubicBezTo>
                    <a:lnTo>
                      <a:pt x="4160" y="2773"/>
                    </a:lnTo>
                    <a:cubicBezTo>
                      <a:pt x="4569" y="2616"/>
                      <a:pt x="4884" y="2238"/>
                      <a:pt x="4884" y="1765"/>
                    </a:cubicBezTo>
                    <a:lnTo>
                      <a:pt x="4884" y="1041"/>
                    </a:lnTo>
                    <a:cubicBezTo>
                      <a:pt x="4884" y="442"/>
                      <a:pt x="4412" y="1"/>
                      <a:pt x="3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6" name="Google Shape;1416;p45"/>
          <p:cNvGrpSpPr/>
          <p:nvPr/>
        </p:nvGrpSpPr>
        <p:grpSpPr>
          <a:xfrm>
            <a:off x="778754" y="2454138"/>
            <a:ext cx="7586619" cy="640200"/>
            <a:chOff x="576301" y="2444613"/>
            <a:chExt cx="7586619" cy="640200"/>
          </a:xfrm>
        </p:grpSpPr>
        <p:sp>
          <p:nvSpPr>
            <p:cNvPr id="1417" name="Google Shape;1417;p45"/>
            <p:cNvSpPr txBox="1"/>
            <p:nvPr/>
          </p:nvSpPr>
          <p:spPr>
            <a:xfrm>
              <a:off x="2951008" y="2489027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8" name="Google Shape;1418;p45"/>
            <p:cNvSpPr txBox="1"/>
            <p:nvPr/>
          </p:nvSpPr>
          <p:spPr>
            <a:xfrm>
              <a:off x="576301" y="2590433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03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19" name="Google Shape;1419;p45"/>
            <p:cNvSpPr txBox="1"/>
            <p:nvPr/>
          </p:nvSpPr>
          <p:spPr>
            <a:xfrm>
              <a:off x="6933520" y="2590437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5554292" y="2444613"/>
              <a:ext cx="640200" cy="64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21" name="Google Shape;1421;p45"/>
            <p:cNvCxnSpPr>
              <a:stCxn id="1418" idx="3"/>
              <a:endCxn id="1417" idx="1"/>
            </p:cNvCxnSpPr>
            <p:nvPr/>
          </p:nvCxnSpPr>
          <p:spPr>
            <a:xfrm>
              <a:off x="2210401" y="2764733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2" name="Google Shape;1422;p45"/>
            <p:cNvCxnSpPr>
              <a:stCxn id="1417" idx="3"/>
              <a:endCxn id="1420" idx="2"/>
            </p:cNvCxnSpPr>
            <p:nvPr/>
          </p:nvCxnSpPr>
          <p:spPr>
            <a:xfrm>
              <a:off x="4891408" y="2764727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3" name="Google Shape;1423;p45"/>
            <p:cNvCxnSpPr>
              <a:stCxn id="1420" idx="6"/>
              <a:endCxn id="1419" idx="1"/>
            </p:cNvCxnSpPr>
            <p:nvPr/>
          </p:nvCxnSpPr>
          <p:spPr>
            <a:xfrm>
              <a:off x="6194492" y="2764713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4" name="Google Shape;1424;p45"/>
            <p:cNvGrpSpPr/>
            <p:nvPr/>
          </p:nvGrpSpPr>
          <p:grpSpPr>
            <a:xfrm>
              <a:off x="5676456" y="2578669"/>
              <a:ext cx="395871" cy="372088"/>
              <a:chOff x="-41291625" y="2339025"/>
              <a:chExt cx="336225" cy="316025"/>
            </a:xfrm>
          </p:grpSpPr>
          <p:sp>
            <p:nvSpPr>
              <p:cNvPr id="1425" name="Google Shape;1425;p45"/>
              <p:cNvSpPr/>
              <p:nvPr/>
            </p:nvSpPr>
            <p:spPr>
              <a:xfrm>
                <a:off x="-41291625" y="2339025"/>
                <a:ext cx="336225" cy="316025"/>
              </a:xfrm>
              <a:custGeom>
                <a:avLst/>
                <a:gdLst/>
                <a:ahLst/>
                <a:cxnLst/>
                <a:rect l="l" t="t" r="r" b="b"/>
                <a:pathLst>
                  <a:path w="13449" h="12641" extrusionOk="0">
                    <a:moveTo>
                      <a:pt x="6644" y="1064"/>
                    </a:moveTo>
                    <a:lnTo>
                      <a:pt x="7810" y="2261"/>
                    </a:lnTo>
                    <a:lnTo>
                      <a:pt x="6644" y="3427"/>
                    </a:lnTo>
                    <a:lnTo>
                      <a:pt x="5447" y="2261"/>
                    </a:lnTo>
                    <a:lnTo>
                      <a:pt x="6644" y="1064"/>
                    </a:lnTo>
                    <a:close/>
                    <a:moveTo>
                      <a:pt x="11307" y="5727"/>
                    </a:moveTo>
                    <a:lnTo>
                      <a:pt x="12504" y="6893"/>
                    </a:lnTo>
                    <a:lnTo>
                      <a:pt x="11307" y="8090"/>
                    </a:lnTo>
                    <a:lnTo>
                      <a:pt x="10141" y="6893"/>
                    </a:lnTo>
                    <a:lnTo>
                      <a:pt x="11307" y="5727"/>
                    </a:lnTo>
                    <a:close/>
                    <a:moveTo>
                      <a:pt x="4848" y="2829"/>
                    </a:moveTo>
                    <a:lnTo>
                      <a:pt x="6045" y="4026"/>
                    </a:lnTo>
                    <a:cubicBezTo>
                      <a:pt x="3872" y="6200"/>
                      <a:pt x="3935" y="6105"/>
                      <a:pt x="3809" y="6294"/>
                    </a:cubicBezTo>
                    <a:cubicBezTo>
                      <a:pt x="2769" y="7712"/>
                      <a:pt x="3494" y="9728"/>
                      <a:pt x="5226" y="10169"/>
                    </a:cubicBezTo>
                    <a:cubicBezTo>
                      <a:pt x="5463" y="10232"/>
                      <a:pt x="5675" y="10248"/>
                      <a:pt x="5825" y="10248"/>
                    </a:cubicBezTo>
                    <a:cubicBezTo>
                      <a:pt x="5975" y="10248"/>
                      <a:pt x="6061" y="10232"/>
                      <a:pt x="6045" y="10232"/>
                    </a:cubicBezTo>
                    <a:cubicBezTo>
                      <a:pt x="6045" y="10232"/>
                      <a:pt x="6108" y="10232"/>
                      <a:pt x="6234" y="10201"/>
                    </a:cubicBezTo>
                    <a:cubicBezTo>
                      <a:pt x="6739" y="10138"/>
                      <a:pt x="7180" y="9886"/>
                      <a:pt x="7526" y="9539"/>
                    </a:cubicBezTo>
                    <a:lnTo>
                      <a:pt x="9542" y="7523"/>
                    </a:lnTo>
                    <a:lnTo>
                      <a:pt x="10740" y="8720"/>
                    </a:lnTo>
                    <a:cubicBezTo>
                      <a:pt x="8566" y="10831"/>
                      <a:pt x="8629" y="10768"/>
                      <a:pt x="8440" y="10925"/>
                    </a:cubicBezTo>
                    <a:cubicBezTo>
                      <a:pt x="7699" y="11547"/>
                      <a:pt x="6741" y="11878"/>
                      <a:pt x="5785" y="11878"/>
                    </a:cubicBezTo>
                    <a:cubicBezTo>
                      <a:pt x="5480" y="11878"/>
                      <a:pt x="5176" y="11844"/>
                      <a:pt x="4880" y="11776"/>
                    </a:cubicBezTo>
                    <a:cubicBezTo>
                      <a:pt x="2769" y="11303"/>
                      <a:pt x="1257" y="9192"/>
                      <a:pt x="1729" y="6924"/>
                    </a:cubicBezTo>
                    <a:cubicBezTo>
                      <a:pt x="1887" y="6231"/>
                      <a:pt x="2202" y="5506"/>
                      <a:pt x="2769" y="4939"/>
                    </a:cubicBezTo>
                    <a:lnTo>
                      <a:pt x="4848" y="2829"/>
                    </a:lnTo>
                    <a:close/>
                    <a:moveTo>
                      <a:pt x="6565" y="1"/>
                    </a:moveTo>
                    <a:cubicBezTo>
                      <a:pt x="6455" y="1"/>
                      <a:pt x="6345" y="40"/>
                      <a:pt x="6266" y="119"/>
                    </a:cubicBezTo>
                    <a:lnTo>
                      <a:pt x="2202" y="4183"/>
                    </a:lnTo>
                    <a:cubicBezTo>
                      <a:pt x="1635" y="4782"/>
                      <a:pt x="1194" y="5538"/>
                      <a:pt x="942" y="6263"/>
                    </a:cubicBezTo>
                    <a:cubicBezTo>
                      <a:pt x="0" y="9451"/>
                      <a:pt x="2425" y="12640"/>
                      <a:pt x="5705" y="12640"/>
                    </a:cubicBezTo>
                    <a:cubicBezTo>
                      <a:pt x="5828" y="12640"/>
                      <a:pt x="5952" y="12636"/>
                      <a:pt x="6077" y="12627"/>
                    </a:cubicBezTo>
                    <a:cubicBezTo>
                      <a:pt x="6077" y="12627"/>
                      <a:pt x="6203" y="12627"/>
                      <a:pt x="6266" y="12564"/>
                    </a:cubicBezTo>
                    <a:cubicBezTo>
                      <a:pt x="7243" y="12469"/>
                      <a:pt x="8188" y="12059"/>
                      <a:pt x="8975" y="11366"/>
                    </a:cubicBezTo>
                    <a:cubicBezTo>
                      <a:pt x="9133" y="11240"/>
                      <a:pt x="8786" y="11555"/>
                      <a:pt x="13229" y="7113"/>
                    </a:cubicBezTo>
                    <a:cubicBezTo>
                      <a:pt x="13323" y="7019"/>
                      <a:pt x="13355" y="6893"/>
                      <a:pt x="13355" y="6830"/>
                    </a:cubicBezTo>
                    <a:cubicBezTo>
                      <a:pt x="13355" y="6735"/>
                      <a:pt x="13449" y="6704"/>
                      <a:pt x="13355" y="6641"/>
                    </a:cubicBezTo>
                    <a:lnTo>
                      <a:pt x="11590" y="4845"/>
                    </a:lnTo>
                    <a:cubicBezTo>
                      <a:pt x="11512" y="4766"/>
                      <a:pt x="11401" y="4727"/>
                      <a:pt x="11291" y="4727"/>
                    </a:cubicBezTo>
                    <a:cubicBezTo>
                      <a:pt x="11181" y="4727"/>
                      <a:pt x="11070" y="4766"/>
                      <a:pt x="10992" y="4845"/>
                    </a:cubicBezTo>
                    <a:lnTo>
                      <a:pt x="6928" y="8909"/>
                    </a:lnTo>
                    <a:cubicBezTo>
                      <a:pt x="6588" y="9236"/>
                      <a:pt x="6159" y="9392"/>
                      <a:pt x="5737" y="9392"/>
                    </a:cubicBezTo>
                    <a:cubicBezTo>
                      <a:pt x="5102" y="9392"/>
                      <a:pt x="4483" y="9036"/>
                      <a:pt x="4218" y="8373"/>
                    </a:cubicBezTo>
                    <a:cubicBezTo>
                      <a:pt x="3998" y="7743"/>
                      <a:pt x="4092" y="7019"/>
                      <a:pt x="4565" y="6546"/>
                    </a:cubicBezTo>
                    <a:lnTo>
                      <a:pt x="8629" y="2482"/>
                    </a:lnTo>
                    <a:cubicBezTo>
                      <a:pt x="8786" y="2324"/>
                      <a:pt x="8786" y="2072"/>
                      <a:pt x="8629" y="1883"/>
                    </a:cubicBezTo>
                    <a:lnTo>
                      <a:pt x="6865" y="119"/>
                    </a:lnTo>
                    <a:cubicBezTo>
                      <a:pt x="6786" y="40"/>
                      <a:pt x="6676" y="1"/>
                      <a:pt x="6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5"/>
              <p:cNvSpPr/>
              <p:nvPr/>
            </p:nvSpPr>
            <p:spPr>
              <a:xfrm>
                <a:off x="-41234225" y="2620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4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432" name="Google Shape;1432;p46"/>
          <p:cNvGrpSpPr/>
          <p:nvPr/>
        </p:nvGrpSpPr>
        <p:grpSpPr>
          <a:xfrm>
            <a:off x="1357510" y="2224894"/>
            <a:ext cx="2631289" cy="1068990"/>
            <a:chOff x="460088" y="2270475"/>
            <a:chExt cx="2631289" cy="1068990"/>
          </a:xfrm>
        </p:grpSpPr>
        <p:grpSp>
          <p:nvGrpSpPr>
            <p:cNvPr id="1433" name="Google Shape;1433;p46"/>
            <p:cNvGrpSpPr/>
            <p:nvPr/>
          </p:nvGrpSpPr>
          <p:grpSpPr>
            <a:xfrm>
              <a:off x="460088" y="2270475"/>
              <a:ext cx="2029200" cy="783363"/>
              <a:chOff x="460088" y="3108675"/>
              <a:chExt cx="2029200" cy="783363"/>
            </a:xfrm>
          </p:grpSpPr>
          <p:sp>
            <p:nvSpPr>
              <p:cNvPr id="1434" name="Google Shape;1434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5" name="Google Shape;1435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36" name="Google Shape;1436;p46"/>
            <p:cNvGrpSpPr/>
            <p:nvPr/>
          </p:nvGrpSpPr>
          <p:grpSpPr>
            <a:xfrm>
              <a:off x="561975" y="3007665"/>
              <a:ext cx="2529401" cy="331800"/>
              <a:chOff x="561975" y="3998265"/>
              <a:chExt cx="2529401" cy="331800"/>
            </a:xfrm>
          </p:grpSpPr>
          <p:sp>
            <p:nvSpPr>
              <p:cNvPr id="1437" name="Google Shape;1437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25 %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8" name="Google Shape;1438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6"/>
              <p:cNvSpPr/>
              <p:nvPr/>
            </p:nvSpPr>
            <p:spPr>
              <a:xfrm>
                <a:off x="951075" y="4119338"/>
                <a:ext cx="144300" cy="144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0" name="Google Shape;1440;p46"/>
          <p:cNvGrpSpPr/>
          <p:nvPr/>
        </p:nvGrpSpPr>
        <p:grpSpPr>
          <a:xfrm>
            <a:off x="1357510" y="828963"/>
            <a:ext cx="2631289" cy="1072515"/>
            <a:chOff x="460088" y="848013"/>
            <a:chExt cx="2631289" cy="1072515"/>
          </a:xfrm>
        </p:grpSpPr>
        <p:grpSp>
          <p:nvGrpSpPr>
            <p:cNvPr id="1441" name="Google Shape;1441;p46"/>
            <p:cNvGrpSpPr/>
            <p:nvPr/>
          </p:nvGrpSpPr>
          <p:grpSpPr>
            <a:xfrm>
              <a:off x="460088" y="848013"/>
              <a:ext cx="2029200" cy="783363"/>
              <a:chOff x="460088" y="1076613"/>
              <a:chExt cx="2029200" cy="783363"/>
            </a:xfrm>
          </p:grpSpPr>
          <p:sp>
            <p:nvSpPr>
              <p:cNvPr id="1442" name="Google Shape;1442;p46"/>
              <p:cNvSpPr txBox="1"/>
              <p:nvPr/>
            </p:nvSpPr>
            <p:spPr>
              <a:xfrm>
                <a:off x="460088" y="1076613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3" name="Google Shape;1443;p46"/>
              <p:cNvSpPr txBox="1"/>
              <p:nvPr/>
            </p:nvSpPr>
            <p:spPr>
              <a:xfrm>
                <a:off x="460088" y="1475375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44" name="Google Shape;1444;p46"/>
            <p:cNvGrpSpPr/>
            <p:nvPr/>
          </p:nvGrpSpPr>
          <p:grpSpPr>
            <a:xfrm>
              <a:off x="561975" y="1588727"/>
              <a:ext cx="2529401" cy="331800"/>
              <a:chOff x="561975" y="1969727"/>
              <a:chExt cx="2529401" cy="331800"/>
            </a:xfrm>
          </p:grpSpPr>
          <p:sp>
            <p:nvSpPr>
              <p:cNvPr id="1445" name="Google Shape;1445;p46"/>
              <p:cNvSpPr txBox="1"/>
              <p:nvPr/>
            </p:nvSpPr>
            <p:spPr>
              <a:xfrm>
                <a:off x="2386376" y="1969727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50 %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6" name="Google Shape;1446;p46"/>
              <p:cNvSpPr/>
              <p:nvPr/>
            </p:nvSpPr>
            <p:spPr>
              <a:xfrm>
                <a:off x="561975" y="2090800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6"/>
              <p:cNvSpPr/>
              <p:nvPr/>
            </p:nvSpPr>
            <p:spPr>
              <a:xfrm>
                <a:off x="1394625" y="2090800"/>
                <a:ext cx="144300" cy="144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8" name="Google Shape;1448;p46"/>
          <p:cNvGrpSpPr/>
          <p:nvPr/>
        </p:nvGrpSpPr>
        <p:grpSpPr>
          <a:xfrm>
            <a:off x="1346385" y="3617300"/>
            <a:ext cx="2631289" cy="1068990"/>
            <a:chOff x="448963" y="3588725"/>
            <a:chExt cx="2631289" cy="1068990"/>
          </a:xfrm>
        </p:grpSpPr>
        <p:grpSp>
          <p:nvGrpSpPr>
            <p:cNvPr id="1449" name="Google Shape;1449;p46"/>
            <p:cNvGrpSpPr/>
            <p:nvPr/>
          </p:nvGrpSpPr>
          <p:grpSpPr>
            <a:xfrm>
              <a:off x="448963" y="3588725"/>
              <a:ext cx="2029200" cy="783363"/>
              <a:chOff x="460088" y="3108675"/>
              <a:chExt cx="2029200" cy="783363"/>
            </a:xfrm>
          </p:grpSpPr>
          <p:sp>
            <p:nvSpPr>
              <p:cNvPr id="1450" name="Google Shape;1450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Delight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1" name="Google Shape;1451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52" name="Google Shape;1452;p46"/>
            <p:cNvGrpSpPr/>
            <p:nvPr/>
          </p:nvGrpSpPr>
          <p:grpSpPr>
            <a:xfrm>
              <a:off x="550850" y="4325915"/>
              <a:ext cx="2529401" cy="331800"/>
              <a:chOff x="561975" y="3998265"/>
              <a:chExt cx="2529401" cy="331800"/>
            </a:xfrm>
          </p:grpSpPr>
          <p:sp>
            <p:nvSpPr>
              <p:cNvPr id="1453" name="Google Shape;1453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30%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4" name="Google Shape;1454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6"/>
              <p:cNvSpPr/>
              <p:nvPr/>
            </p:nvSpPr>
            <p:spPr>
              <a:xfrm>
                <a:off x="1103475" y="4119338"/>
                <a:ext cx="144300" cy="144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6" name="Google Shape;1456;p46"/>
          <p:cNvGrpSpPr/>
          <p:nvPr/>
        </p:nvGrpSpPr>
        <p:grpSpPr>
          <a:xfrm>
            <a:off x="621198" y="1136627"/>
            <a:ext cx="479490" cy="457193"/>
            <a:chOff x="-41291625" y="2339025"/>
            <a:chExt cx="336225" cy="316025"/>
          </a:xfrm>
        </p:grpSpPr>
        <p:sp>
          <p:nvSpPr>
            <p:cNvPr id="1457" name="Google Shape;1457;p46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6"/>
          <p:cNvGrpSpPr/>
          <p:nvPr/>
        </p:nvGrpSpPr>
        <p:grpSpPr>
          <a:xfrm>
            <a:off x="619644" y="2530787"/>
            <a:ext cx="482612" cy="457206"/>
            <a:chOff x="6524150" y="1938725"/>
            <a:chExt cx="297725" cy="276625"/>
          </a:xfrm>
        </p:grpSpPr>
        <p:sp>
          <p:nvSpPr>
            <p:cNvPr id="1460" name="Google Shape;1460;p46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46"/>
          <p:cNvGrpSpPr/>
          <p:nvPr/>
        </p:nvGrpSpPr>
        <p:grpSpPr>
          <a:xfrm>
            <a:off x="632358" y="3924948"/>
            <a:ext cx="457181" cy="457181"/>
            <a:chOff x="5648375" y="3804850"/>
            <a:chExt cx="483125" cy="483125"/>
          </a:xfrm>
        </p:grpSpPr>
        <p:sp>
          <p:nvSpPr>
            <p:cNvPr id="1465" name="Google Shape;1465;p46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69" name="Google Shape;1469;p46"/>
          <p:cNvGrpSpPr/>
          <p:nvPr/>
        </p:nvGrpSpPr>
        <p:grpSpPr>
          <a:xfrm>
            <a:off x="4963722" y="829800"/>
            <a:ext cx="3560633" cy="3856501"/>
            <a:chOff x="4963722" y="829800"/>
            <a:chExt cx="3560633" cy="3856501"/>
          </a:xfrm>
        </p:grpSpPr>
        <p:sp>
          <p:nvSpPr>
            <p:cNvPr id="1470" name="Google Shape;1470;p46"/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4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637" name="Google Shape;1637;p47"/>
          <p:cNvGrpSpPr/>
          <p:nvPr/>
        </p:nvGrpSpPr>
        <p:grpSpPr>
          <a:xfrm>
            <a:off x="411563" y="946800"/>
            <a:ext cx="2031300" cy="2868213"/>
            <a:chOff x="411563" y="946800"/>
            <a:chExt cx="2031300" cy="2868213"/>
          </a:xfrm>
        </p:grpSpPr>
        <p:sp>
          <p:nvSpPr>
            <p:cNvPr id="1638" name="Google Shape;1638;p47"/>
            <p:cNvSpPr/>
            <p:nvPr/>
          </p:nvSpPr>
          <p:spPr>
            <a:xfrm>
              <a:off x="411563" y="1761213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7"/>
            <p:cNvSpPr txBox="1"/>
            <p:nvPr/>
          </p:nvSpPr>
          <p:spPr>
            <a:xfrm>
              <a:off x="601613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0" name="Google Shape;1640;p47"/>
            <p:cNvSpPr txBox="1"/>
            <p:nvPr/>
          </p:nvSpPr>
          <p:spPr>
            <a:xfrm>
              <a:off x="447863" y="2642525"/>
              <a:ext cx="19587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also is the smallest one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195913" y="946800"/>
              <a:ext cx="462600" cy="46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2" name="Google Shape;1642;p47"/>
          <p:cNvGrpSpPr/>
          <p:nvPr/>
        </p:nvGrpSpPr>
        <p:grpSpPr>
          <a:xfrm>
            <a:off x="2508138" y="946800"/>
            <a:ext cx="2031300" cy="2866787"/>
            <a:chOff x="2508138" y="946800"/>
            <a:chExt cx="2031300" cy="2866787"/>
          </a:xfrm>
        </p:grpSpPr>
        <p:sp>
          <p:nvSpPr>
            <p:cNvPr id="1643" name="Google Shape;1643;p47"/>
            <p:cNvSpPr/>
            <p:nvPr/>
          </p:nvSpPr>
          <p:spPr>
            <a:xfrm>
              <a:off x="2508138" y="1759787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7"/>
            <p:cNvSpPr txBox="1"/>
            <p:nvPr/>
          </p:nvSpPr>
          <p:spPr>
            <a:xfrm>
              <a:off x="2698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5" name="Google Shape;1645;p47"/>
            <p:cNvSpPr txBox="1"/>
            <p:nvPr/>
          </p:nvSpPr>
          <p:spPr>
            <a:xfrm>
              <a:off x="2607588" y="2639673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also high temperatures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3292488" y="946800"/>
              <a:ext cx="462600" cy="462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7" name="Google Shape;1647;p47"/>
          <p:cNvGrpSpPr/>
          <p:nvPr/>
        </p:nvGrpSpPr>
        <p:grpSpPr>
          <a:xfrm>
            <a:off x="6701138" y="946800"/>
            <a:ext cx="2031300" cy="2866784"/>
            <a:chOff x="6701138" y="946800"/>
            <a:chExt cx="2031300" cy="2866784"/>
          </a:xfrm>
        </p:grpSpPr>
        <p:sp>
          <p:nvSpPr>
            <p:cNvPr id="1648" name="Google Shape;1648;p47"/>
            <p:cNvSpPr/>
            <p:nvPr/>
          </p:nvSpPr>
          <p:spPr>
            <a:xfrm>
              <a:off x="67011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7"/>
            <p:cNvSpPr txBox="1"/>
            <p:nvPr/>
          </p:nvSpPr>
          <p:spPr>
            <a:xfrm>
              <a:off x="6891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0" name="Google Shape;1650;p47"/>
            <p:cNvSpPr txBox="1"/>
            <p:nvPr/>
          </p:nvSpPr>
          <p:spPr>
            <a:xfrm>
              <a:off x="68005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7485488" y="946800"/>
              <a:ext cx="462600" cy="462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52" name="Google Shape;1652;p47"/>
          <p:cNvGrpSpPr/>
          <p:nvPr/>
        </p:nvGrpSpPr>
        <p:grpSpPr>
          <a:xfrm>
            <a:off x="4604638" y="946800"/>
            <a:ext cx="2031300" cy="2866784"/>
            <a:chOff x="4604638" y="946800"/>
            <a:chExt cx="2031300" cy="2866784"/>
          </a:xfrm>
        </p:grpSpPr>
        <p:sp>
          <p:nvSpPr>
            <p:cNvPr id="1653" name="Google Shape;1653;p47"/>
            <p:cNvSpPr/>
            <p:nvPr/>
          </p:nvSpPr>
          <p:spPr>
            <a:xfrm>
              <a:off x="46046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7"/>
            <p:cNvSpPr txBox="1"/>
            <p:nvPr/>
          </p:nvSpPr>
          <p:spPr>
            <a:xfrm>
              <a:off x="47946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5" name="Google Shape;1655;p47"/>
            <p:cNvSpPr txBox="1"/>
            <p:nvPr/>
          </p:nvSpPr>
          <p:spPr>
            <a:xfrm>
              <a:off x="47040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Jupiter is a huge gas giant named after a Roman god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5388988" y="946800"/>
              <a:ext cx="462600" cy="462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657" name="Google Shape;1657;p47"/>
          <p:cNvSpPr/>
          <p:nvPr/>
        </p:nvSpPr>
        <p:spPr>
          <a:xfrm>
            <a:off x="1942075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47"/>
          <p:cNvSpPr/>
          <p:nvPr/>
        </p:nvSpPr>
        <p:spPr>
          <a:xfrm>
            <a:off x="4038600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47"/>
          <p:cNvSpPr/>
          <p:nvPr/>
        </p:nvSpPr>
        <p:spPr>
          <a:xfrm>
            <a:off x="6135125" y="1046963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0" name="Google Shape;1660;p47"/>
          <p:cNvGrpSpPr/>
          <p:nvPr/>
        </p:nvGrpSpPr>
        <p:grpSpPr>
          <a:xfrm>
            <a:off x="1192446" y="4108220"/>
            <a:ext cx="469533" cy="457199"/>
            <a:chOff x="6222125" y="2025975"/>
            <a:chExt cx="499450" cy="474125"/>
          </a:xfrm>
        </p:grpSpPr>
        <p:sp>
          <p:nvSpPr>
            <p:cNvPr id="1661" name="Google Shape;1661;p4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64" name="Google Shape;1664;p47"/>
          <p:cNvGrpSpPr/>
          <p:nvPr/>
        </p:nvGrpSpPr>
        <p:grpSpPr>
          <a:xfrm>
            <a:off x="7482324" y="4108217"/>
            <a:ext cx="468927" cy="457204"/>
            <a:chOff x="-60988625" y="2310475"/>
            <a:chExt cx="316650" cy="311150"/>
          </a:xfrm>
        </p:grpSpPr>
        <p:sp>
          <p:nvSpPr>
            <p:cNvPr id="1665" name="Google Shape;1665;p4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1" name="Google Shape;1671;p47"/>
          <p:cNvSpPr/>
          <p:nvPr/>
        </p:nvSpPr>
        <p:spPr>
          <a:xfrm>
            <a:off x="5382080" y="4152214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7"/>
          <p:cNvSpPr/>
          <p:nvPr/>
        </p:nvSpPr>
        <p:spPr>
          <a:xfrm>
            <a:off x="3295194" y="4108216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47"/>
          <p:cNvSpPr/>
          <p:nvPr/>
        </p:nvSpPr>
        <p:spPr>
          <a:xfrm>
            <a:off x="1943036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47"/>
          <p:cNvSpPr/>
          <p:nvPr/>
        </p:nvSpPr>
        <p:spPr>
          <a:xfrm>
            <a:off x="402913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7"/>
          <p:cNvSpPr/>
          <p:nvPr/>
        </p:nvSpPr>
        <p:spPr>
          <a:xfrm>
            <a:off x="613446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4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681" name="Google Shape;1681;p48"/>
          <p:cNvSpPr/>
          <p:nvPr/>
        </p:nvSpPr>
        <p:spPr>
          <a:xfrm>
            <a:off x="1794019" y="1163850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Attract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2" name="Google Shape;1682;p48"/>
          <p:cNvSpPr/>
          <p:nvPr/>
        </p:nvSpPr>
        <p:spPr>
          <a:xfrm>
            <a:off x="1794019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Delight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3" name="Google Shape;1683;p48"/>
          <p:cNvSpPr/>
          <p:nvPr/>
        </p:nvSpPr>
        <p:spPr>
          <a:xfrm>
            <a:off x="1794019" y="38872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Engage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684" name="Google Shape;1684;p48"/>
          <p:cNvCxnSpPr>
            <a:stCxn id="1685" idx="0"/>
            <a:endCxn id="1681" idx="1"/>
          </p:cNvCxnSpPr>
          <p:nvPr/>
        </p:nvCxnSpPr>
        <p:spPr>
          <a:xfrm rot="-5400000">
            <a:off x="838387" y="1584125"/>
            <a:ext cx="11247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6" name="Google Shape;1686;p48"/>
          <p:cNvCxnSpPr>
            <a:stCxn id="1681" idx="3"/>
            <a:endCxn id="1687" idx="2"/>
          </p:cNvCxnSpPr>
          <p:nvPr/>
        </p:nvCxnSpPr>
        <p:spPr>
          <a:xfrm>
            <a:off x="2980819" y="1414950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8" name="Google Shape;1688;p48"/>
          <p:cNvCxnSpPr>
            <a:stCxn id="1682" idx="3"/>
            <a:endCxn id="1689" idx="2"/>
          </p:cNvCxnSpPr>
          <p:nvPr/>
        </p:nvCxnSpPr>
        <p:spPr>
          <a:xfrm>
            <a:off x="2980819" y="27907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0" name="Google Shape;1690;p48"/>
          <p:cNvCxnSpPr>
            <a:stCxn id="1683" idx="3"/>
            <a:endCxn id="1691" idx="2"/>
          </p:cNvCxnSpPr>
          <p:nvPr/>
        </p:nvCxnSpPr>
        <p:spPr>
          <a:xfrm>
            <a:off x="2980819" y="41383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2" name="Google Shape;1692;p48"/>
          <p:cNvCxnSpPr>
            <a:stCxn id="1685" idx="2"/>
            <a:endCxn id="1683" idx="1"/>
          </p:cNvCxnSpPr>
          <p:nvPr/>
        </p:nvCxnSpPr>
        <p:spPr>
          <a:xfrm rot="-5400000" flipH="1">
            <a:off x="852487" y="3196925"/>
            <a:ext cx="10965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3" name="Google Shape;1693;p48"/>
          <p:cNvCxnSpPr>
            <a:stCxn id="1685" idx="3"/>
            <a:endCxn id="1682" idx="1"/>
          </p:cNvCxnSpPr>
          <p:nvPr/>
        </p:nvCxnSpPr>
        <p:spPr>
          <a:xfrm>
            <a:off x="1600987" y="2790725"/>
            <a:ext cx="192900" cy="600"/>
          </a:xfrm>
          <a:prstGeom prst="bentConnector3">
            <a:avLst>
              <a:gd name="adj1" fmla="val 500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4" name="Google Shape;1694;p48"/>
          <p:cNvCxnSpPr>
            <a:stCxn id="1689" idx="0"/>
            <a:endCxn id="1695" idx="1"/>
          </p:cNvCxnSpPr>
          <p:nvPr/>
        </p:nvCxnSpPr>
        <p:spPr>
          <a:xfrm rot="-5400000" flipH="1">
            <a:off x="3970676" y="2026925"/>
            <a:ext cx="6600" cy="911700"/>
          </a:xfrm>
          <a:prstGeom prst="bentConnector4">
            <a:avLst>
              <a:gd name="adj1" fmla="val -3607955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6" name="Google Shape;1696;p48"/>
          <p:cNvCxnSpPr>
            <a:stCxn id="1689" idx="4"/>
            <a:endCxn id="1697" idx="1"/>
          </p:cNvCxnSpPr>
          <p:nvPr/>
        </p:nvCxnSpPr>
        <p:spPr>
          <a:xfrm rot="-5400000">
            <a:off x="3943676" y="2615825"/>
            <a:ext cx="60600" cy="911700"/>
          </a:xfrm>
          <a:prstGeom prst="bentConnector4">
            <a:avLst>
              <a:gd name="adj1" fmla="val -392946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8" name="Google Shape;1698;p48"/>
          <p:cNvCxnSpPr>
            <a:stCxn id="1691" idx="0"/>
            <a:endCxn id="1699" idx="1"/>
          </p:cNvCxnSpPr>
          <p:nvPr/>
        </p:nvCxnSpPr>
        <p:spPr>
          <a:xfrm rot="-5400000" flipH="1">
            <a:off x="3969026" y="3376175"/>
            <a:ext cx="9900" cy="911700"/>
          </a:xfrm>
          <a:prstGeom prst="bentConnector4">
            <a:avLst>
              <a:gd name="adj1" fmla="val -2405303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0" name="Google Shape;1700;p48"/>
          <p:cNvCxnSpPr>
            <a:stCxn id="1691" idx="4"/>
            <a:endCxn id="1701" idx="1"/>
          </p:cNvCxnSpPr>
          <p:nvPr/>
        </p:nvCxnSpPr>
        <p:spPr>
          <a:xfrm rot="-5400000">
            <a:off x="3945176" y="3964925"/>
            <a:ext cx="57600" cy="911700"/>
          </a:xfrm>
          <a:prstGeom prst="bentConnector4">
            <a:avLst>
              <a:gd name="adj1" fmla="val -413411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2" name="Google Shape;1702;p48"/>
          <p:cNvCxnSpPr>
            <a:stCxn id="1687" idx="0"/>
            <a:endCxn id="1703" idx="1"/>
          </p:cNvCxnSpPr>
          <p:nvPr/>
        </p:nvCxnSpPr>
        <p:spPr>
          <a:xfrm rot="-5400000" flipH="1">
            <a:off x="3958076" y="663750"/>
            <a:ext cx="31800" cy="911700"/>
          </a:xfrm>
          <a:prstGeom prst="bentConnector4">
            <a:avLst>
              <a:gd name="adj1" fmla="val -748821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4" name="Google Shape;1704;p48"/>
          <p:cNvCxnSpPr>
            <a:stCxn id="1687" idx="4"/>
            <a:endCxn id="1705" idx="1"/>
          </p:cNvCxnSpPr>
          <p:nvPr/>
        </p:nvCxnSpPr>
        <p:spPr>
          <a:xfrm rot="-5400000">
            <a:off x="3956126" y="1252500"/>
            <a:ext cx="35700" cy="911700"/>
          </a:xfrm>
          <a:prstGeom prst="bentConnector4">
            <a:avLst>
              <a:gd name="adj1" fmla="val -667017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7" name="Google Shape;1687;p48"/>
          <p:cNvSpPr/>
          <p:nvPr/>
        </p:nvSpPr>
        <p:spPr>
          <a:xfrm>
            <a:off x="3207176" y="1103700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48"/>
          <p:cNvSpPr/>
          <p:nvPr/>
        </p:nvSpPr>
        <p:spPr>
          <a:xfrm>
            <a:off x="3207176" y="24794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8"/>
          <p:cNvSpPr/>
          <p:nvPr/>
        </p:nvSpPr>
        <p:spPr>
          <a:xfrm>
            <a:off x="3207176" y="38270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8"/>
          <p:cNvSpPr/>
          <p:nvPr/>
        </p:nvSpPr>
        <p:spPr>
          <a:xfrm>
            <a:off x="414187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03" name="Google Shape;1703;p48"/>
          <p:cNvSpPr/>
          <p:nvPr/>
        </p:nvSpPr>
        <p:spPr>
          <a:xfrm>
            <a:off x="4429866" y="97142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Marketing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4429800" y="152649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Content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5" name="Google Shape;1695;p48"/>
          <p:cNvSpPr/>
          <p:nvPr/>
        </p:nvSpPr>
        <p:spPr>
          <a:xfrm>
            <a:off x="4429866" y="232208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Help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7" name="Google Shape;1697;p48"/>
          <p:cNvSpPr/>
          <p:nvPr/>
        </p:nvSpPr>
        <p:spPr>
          <a:xfrm>
            <a:off x="4429800" y="287714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Support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9" name="Google Shape;1699;p48"/>
          <p:cNvSpPr/>
          <p:nvPr/>
        </p:nvSpPr>
        <p:spPr>
          <a:xfrm>
            <a:off x="4429866" y="3672736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Relationships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1" name="Google Shape;1701;p48"/>
          <p:cNvSpPr/>
          <p:nvPr/>
        </p:nvSpPr>
        <p:spPr>
          <a:xfrm>
            <a:off x="4429800" y="422780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6" name="Google Shape;1706;p48"/>
          <p:cNvSpPr/>
          <p:nvPr/>
        </p:nvSpPr>
        <p:spPr>
          <a:xfrm>
            <a:off x="6019894" y="9729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a small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7" name="Google Shape;1707;p48"/>
          <p:cNvSpPr/>
          <p:nvPr/>
        </p:nvSpPr>
        <p:spPr>
          <a:xfrm>
            <a:off x="6019800" y="1527987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8" name="Google Shape;1708;p48"/>
          <p:cNvSpPr/>
          <p:nvPr/>
        </p:nvSpPr>
        <p:spPr>
          <a:xfrm>
            <a:off x="6028575" y="232357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9" name="Google Shape;1709;p48"/>
          <p:cNvSpPr/>
          <p:nvPr/>
        </p:nvSpPr>
        <p:spPr>
          <a:xfrm>
            <a:off x="6028575" y="2878650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0" name="Google Shape;1710;p48"/>
          <p:cNvSpPr/>
          <p:nvPr/>
        </p:nvSpPr>
        <p:spPr>
          <a:xfrm>
            <a:off x="6019800" y="3672738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1" name="Google Shape;1711;p48"/>
          <p:cNvSpPr/>
          <p:nvPr/>
        </p:nvSpPr>
        <p:spPr>
          <a:xfrm>
            <a:off x="6019800" y="42293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Pluto is a dwarf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12" name="Google Shape;1712;p48"/>
          <p:cNvGrpSpPr/>
          <p:nvPr/>
        </p:nvGrpSpPr>
        <p:grpSpPr>
          <a:xfrm>
            <a:off x="3310221" y="1216723"/>
            <a:ext cx="415809" cy="396453"/>
            <a:chOff x="-41291625" y="2339025"/>
            <a:chExt cx="336225" cy="316025"/>
          </a:xfrm>
        </p:grpSpPr>
        <p:sp>
          <p:nvSpPr>
            <p:cNvPr id="1713" name="Google Shape;1713;p48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48"/>
          <p:cNvGrpSpPr/>
          <p:nvPr/>
        </p:nvGrpSpPr>
        <p:grpSpPr>
          <a:xfrm>
            <a:off x="3308870" y="2592482"/>
            <a:ext cx="418512" cy="396487"/>
            <a:chOff x="6524150" y="1938725"/>
            <a:chExt cx="297725" cy="276625"/>
          </a:xfrm>
        </p:grpSpPr>
        <p:sp>
          <p:nvSpPr>
            <p:cNvPr id="1716" name="Google Shape;1716;p48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48"/>
          <p:cNvGrpSpPr/>
          <p:nvPr/>
        </p:nvGrpSpPr>
        <p:grpSpPr>
          <a:xfrm>
            <a:off x="3319900" y="3940099"/>
            <a:ext cx="396452" cy="396452"/>
            <a:chOff x="5648375" y="3804850"/>
            <a:chExt cx="483125" cy="483125"/>
          </a:xfrm>
        </p:grpSpPr>
        <p:sp>
          <p:nvSpPr>
            <p:cNvPr id="1721" name="Google Shape;1721;p48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4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30" name="Google Shape;1730;p49"/>
          <p:cNvGrpSpPr/>
          <p:nvPr/>
        </p:nvGrpSpPr>
        <p:grpSpPr>
          <a:xfrm>
            <a:off x="4994073" y="1121075"/>
            <a:ext cx="1616163" cy="881750"/>
            <a:chOff x="5375073" y="1244900"/>
            <a:chExt cx="1616163" cy="881750"/>
          </a:xfrm>
        </p:grpSpPr>
        <p:sp>
          <p:nvSpPr>
            <p:cNvPr id="1731" name="Google Shape;1731;p49"/>
            <p:cNvSpPr txBox="1"/>
            <p:nvPr/>
          </p:nvSpPr>
          <p:spPr>
            <a:xfrm flipH="1">
              <a:off x="5375135" y="159175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2" name="Google Shape;1732;p49"/>
            <p:cNvSpPr txBox="1"/>
            <p:nvPr/>
          </p:nvSpPr>
          <p:spPr>
            <a:xfrm flipH="1">
              <a:off x="5375073" y="124490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4994073" y="2230550"/>
            <a:ext cx="1616277" cy="881750"/>
            <a:chOff x="5375073" y="3030650"/>
            <a:chExt cx="1616277" cy="881750"/>
          </a:xfrm>
        </p:grpSpPr>
        <p:sp>
          <p:nvSpPr>
            <p:cNvPr id="1734" name="Google Shape;1734;p49"/>
            <p:cNvSpPr txBox="1"/>
            <p:nvPr/>
          </p:nvSpPr>
          <p:spPr>
            <a:xfrm flipH="1">
              <a:off x="5375073" y="303065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35" name="Google Shape;1735;p49"/>
            <p:cNvSpPr txBox="1"/>
            <p:nvPr/>
          </p:nvSpPr>
          <p:spPr>
            <a:xfrm flipH="1">
              <a:off x="5375250" y="337750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36" name="Google Shape;1736;p49"/>
          <p:cNvSpPr txBox="1"/>
          <p:nvPr/>
        </p:nvSpPr>
        <p:spPr>
          <a:xfrm flipH="1">
            <a:off x="394891" y="4371975"/>
            <a:ext cx="4059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7" name="Google Shape;1737;p4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778" y="999175"/>
            <a:ext cx="3403826" cy="322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8" name="Google Shape;1738;p49"/>
          <p:cNvSpPr/>
          <p:nvPr/>
        </p:nvSpPr>
        <p:spPr>
          <a:xfrm>
            <a:off x="4218200" y="1213650"/>
            <a:ext cx="696000" cy="6966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9" name="Google Shape;1739;p49"/>
          <p:cNvGrpSpPr/>
          <p:nvPr/>
        </p:nvGrpSpPr>
        <p:grpSpPr>
          <a:xfrm>
            <a:off x="4331433" y="1333351"/>
            <a:ext cx="469533" cy="457199"/>
            <a:chOff x="6222125" y="2025975"/>
            <a:chExt cx="499450" cy="474125"/>
          </a:xfrm>
        </p:grpSpPr>
        <p:sp>
          <p:nvSpPr>
            <p:cNvPr id="1740" name="Google Shape;1740;p4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43" name="Google Shape;1743;p49"/>
          <p:cNvSpPr/>
          <p:nvPr/>
        </p:nvSpPr>
        <p:spPr>
          <a:xfrm>
            <a:off x="4218200" y="2323125"/>
            <a:ext cx="696000" cy="696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49"/>
          <p:cNvSpPr/>
          <p:nvPr/>
        </p:nvSpPr>
        <p:spPr>
          <a:xfrm>
            <a:off x="4351406" y="2456624"/>
            <a:ext cx="429587" cy="429602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5" name="Google Shape;1745;p49"/>
          <p:cNvGrpSpPr/>
          <p:nvPr/>
        </p:nvGrpSpPr>
        <p:grpSpPr>
          <a:xfrm>
            <a:off x="5496124" y="3247098"/>
            <a:ext cx="3647034" cy="1892956"/>
            <a:chOff x="7938448" y="1883984"/>
            <a:chExt cx="2364366" cy="1227121"/>
          </a:xfrm>
        </p:grpSpPr>
        <p:sp>
          <p:nvSpPr>
            <p:cNvPr id="1746" name="Google Shape;1746;p49"/>
            <p:cNvSpPr/>
            <p:nvPr/>
          </p:nvSpPr>
          <p:spPr>
            <a:xfrm flipH="1">
              <a:off x="8578297" y="2089203"/>
              <a:ext cx="825769" cy="798859"/>
            </a:xfrm>
            <a:custGeom>
              <a:avLst/>
              <a:gdLst/>
              <a:ahLst/>
              <a:cxnLst/>
              <a:rect l="l" t="t" r="r" b="b"/>
              <a:pathLst>
                <a:path w="11814" h="11429" extrusionOk="0">
                  <a:moveTo>
                    <a:pt x="1741" y="0"/>
                  </a:moveTo>
                  <a:cubicBezTo>
                    <a:pt x="1582" y="0"/>
                    <a:pt x="1426" y="6"/>
                    <a:pt x="1273" y="19"/>
                  </a:cubicBezTo>
                  <a:cubicBezTo>
                    <a:pt x="1" y="132"/>
                    <a:pt x="621" y="1465"/>
                    <a:pt x="1497" y="2713"/>
                  </a:cubicBezTo>
                  <a:cubicBezTo>
                    <a:pt x="2293" y="3843"/>
                    <a:pt x="3301" y="4900"/>
                    <a:pt x="3301" y="4900"/>
                  </a:cubicBezTo>
                  <a:lnTo>
                    <a:pt x="4347" y="4200"/>
                  </a:lnTo>
                  <a:cubicBezTo>
                    <a:pt x="4576" y="4611"/>
                    <a:pt x="4941" y="5252"/>
                    <a:pt x="5389" y="5987"/>
                  </a:cubicBezTo>
                  <a:cubicBezTo>
                    <a:pt x="5393" y="5998"/>
                    <a:pt x="5402" y="6009"/>
                    <a:pt x="5408" y="6018"/>
                  </a:cubicBezTo>
                  <a:cubicBezTo>
                    <a:pt x="5413" y="6026"/>
                    <a:pt x="5419" y="6035"/>
                    <a:pt x="5424" y="6046"/>
                  </a:cubicBezTo>
                  <a:cubicBezTo>
                    <a:pt x="5456" y="6100"/>
                    <a:pt x="5491" y="6157"/>
                    <a:pt x="5524" y="6211"/>
                  </a:cubicBezTo>
                  <a:cubicBezTo>
                    <a:pt x="5919" y="6853"/>
                    <a:pt x="6367" y="7557"/>
                    <a:pt x="6835" y="8233"/>
                  </a:cubicBezTo>
                  <a:cubicBezTo>
                    <a:pt x="7415" y="9079"/>
                    <a:pt x="8033" y="9886"/>
                    <a:pt x="8611" y="10488"/>
                  </a:cubicBezTo>
                  <a:cubicBezTo>
                    <a:pt x="9256" y="11163"/>
                    <a:pt x="9847" y="11429"/>
                    <a:pt x="10332" y="11429"/>
                  </a:cubicBezTo>
                  <a:cubicBezTo>
                    <a:pt x="11270" y="11429"/>
                    <a:pt x="11813" y="10438"/>
                    <a:pt x="11599" y="9494"/>
                  </a:cubicBezTo>
                  <a:cubicBezTo>
                    <a:pt x="11572" y="9379"/>
                    <a:pt x="11536" y="9266"/>
                    <a:pt x="11488" y="9157"/>
                  </a:cubicBezTo>
                  <a:cubicBezTo>
                    <a:pt x="11351" y="8847"/>
                    <a:pt x="11075" y="8329"/>
                    <a:pt x="10725" y="7701"/>
                  </a:cubicBezTo>
                  <a:cubicBezTo>
                    <a:pt x="10553" y="7390"/>
                    <a:pt x="10359" y="7057"/>
                    <a:pt x="10159" y="6705"/>
                  </a:cubicBezTo>
                  <a:cubicBezTo>
                    <a:pt x="9794" y="6072"/>
                    <a:pt x="9392" y="5394"/>
                    <a:pt x="9002" y="4735"/>
                  </a:cubicBezTo>
                  <a:cubicBezTo>
                    <a:pt x="8944" y="4633"/>
                    <a:pt x="8881" y="4531"/>
                    <a:pt x="8822" y="4431"/>
                  </a:cubicBezTo>
                  <a:cubicBezTo>
                    <a:pt x="8502" y="3900"/>
                    <a:pt x="8198" y="3393"/>
                    <a:pt x="7931" y="2948"/>
                  </a:cubicBezTo>
                  <a:cubicBezTo>
                    <a:pt x="7350" y="1987"/>
                    <a:pt x="6941" y="1317"/>
                    <a:pt x="6941" y="1317"/>
                  </a:cubicBezTo>
                  <a:cubicBezTo>
                    <a:pt x="6941" y="1317"/>
                    <a:pt x="4094" y="0"/>
                    <a:pt x="1741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 flipH="1">
              <a:off x="9050594" y="2610220"/>
              <a:ext cx="315447" cy="314119"/>
            </a:xfrm>
            <a:custGeom>
              <a:avLst/>
              <a:gdLst/>
              <a:ahLst/>
              <a:cxnLst/>
              <a:rect l="l" t="t" r="r" b="b"/>
              <a:pathLst>
                <a:path w="4513" h="4494" extrusionOk="0">
                  <a:moveTo>
                    <a:pt x="3742" y="1"/>
                  </a:moveTo>
                  <a:lnTo>
                    <a:pt x="3058" y="164"/>
                  </a:lnTo>
                  <a:lnTo>
                    <a:pt x="2751" y="236"/>
                  </a:lnTo>
                  <a:lnTo>
                    <a:pt x="0" y="886"/>
                  </a:lnTo>
                  <a:lnTo>
                    <a:pt x="1823" y="3682"/>
                  </a:lnTo>
                  <a:lnTo>
                    <a:pt x="1933" y="3856"/>
                  </a:lnTo>
                  <a:cubicBezTo>
                    <a:pt x="2064" y="4056"/>
                    <a:pt x="2240" y="4215"/>
                    <a:pt x="2438" y="4324"/>
                  </a:cubicBezTo>
                  <a:cubicBezTo>
                    <a:pt x="2642" y="4434"/>
                    <a:pt x="2872" y="4493"/>
                    <a:pt x="3105" y="4493"/>
                  </a:cubicBezTo>
                  <a:cubicBezTo>
                    <a:pt x="3279" y="4493"/>
                    <a:pt x="3454" y="4461"/>
                    <a:pt x="3623" y="4393"/>
                  </a:cubicBezTo>
                  <a:cubicBezTo>
                    <a:pt x="3860" y="4300"/>
                    <a:pt x="4058" y="4150"/>
                    <a:pt x="4208" y="3958"/>
                  </a:cubicBezTo>
                  <a:cubicBezTo>
                    <a:pt x="4382" y="3736"/>
                    <a:pt x="4488" y="3465"/>
                    <a:pt x="4503" y="3175"/>
                  </a:cubicBezTo>
                  <a:cubicBezTo>
                    <a:pt x="4512" y="3032"/>
                    <a:pt x="4499" y="2882"/>
                    <a:pt x="4462" y="2736"/>
                  </a:cubicBezTo>
                  <a:lnTo>
                    <a:pt x="4177" y="1658"/>
                  </a:lnTo>
                  <a:lnTo>
                    <a:pt x="3742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 flipH="1">
              <a:off x="8841817" y="2077740"/>
              <a:ext cx="1460718" cy="838351"/>
            </a:xfrm>
            <a:custGeom>
              <a:avLst/>
              <a:gdLst/>
              <a:ahLst/>
              <a:cxnLst/>
              <a:rect l="l" t="t" r="r" b="b"/>
              <a:pathLst>
                <a:path w="20898" h="11994" extrusionOk="0">
                  <a:moveTo>
                    <a:pt x="13295" y="0"/>
                  </a:moveTo>
                  <a:cubicBezTo>
                    <a:pt x="13041" y="0"/>
                    <a:pt x="12820" y="28"/>
                    <a:pt x="12646" y="89"/>
                  </a:cubicBezTo>
                  <a:lnTo>
                    <a:pt x="6843" y="3101"/>
                  </a:lnTo>
                  <a:lnTo>
                    <a:pt x="6841" y="3101"/>
                  </a:lnTo>
                  <a:lnTo>
                    <a:pt x="5119" y="3507"/>
                  </a:lnTo>
                  <a:lnTo>
                    <a:pt x="3827" y="3812"/>
                  </a:lnTo>
                  <a:lnTo>
                    <a:pt x="2477" y="4134"/>
                  </a:lnTo>
                  <a:lnTo>
                    <a:pt x="1749" y="4303"/>
                  </a:lnTo>
                  <a:lnTo>
                    <a:pt x="451" y="4610"/>
                  </a:lnTo>
                  <a:lnTo>
                    <a:pt x="1" y="5445"/>
                  </a:lnTo>
                  <a:lnTo>
                    <a:pt x="1" y="8130"/>
                  </a:lnTo>
                  <a:lnTo>
                    <a:pt x="944" y="7893"/>
                  </a:lnTo>
                  <a:lnTo>
                    <a:pt x="2538" y="7495"/>
                  </a:lnTo>
                  <a:lnTo>
                    <a:pt x="3016" y="7375"/>
                  </a:lnTo>
                  <a:lnTo>
                    <a:pt x="4658" y="6965"/>
                  </a:lnTo>
                  <a:lnTo>
                    <a:pt x="5580" y="6734"/>
                  </a:lnTo>
                  <a:lnTo>
                    <a:pt x="14827" y="4414"/>
                  </a:lnTo>
                  <a:lnTo>
                    <a:pt x="16027" y="6919"/>
                  </a:lnTo>
                  <a:lnTo>
                    <a:pt x="16436" y="7767"/>
                  </a:lnTo>
                  <a:lnTo>
                    <a:pt x="16964" y="8871"/>
                  </a:lnTo>
                  <a:lnTo>
                    <a:pt x="17306" y="9578"/>
                  </a:lnTo>
                  <a:lnTo>
                    <a:pt x="17882" y="10778"/>
                  </a:lnTo>
                  <a:lnTo>
                    <a:pt x="18056" y="11141"/>
                  </a:lnTo>
                  <a:cubicBezTo>
                    <a:pt x="18415" y="11612"/>
                    <a:pt x="18849" y="11993"/>
                    <a:pt x="19347" y="11993"/>
                  </a:cubicBezTo>
                  <a:cubicBezTo>
                    <a:pt x="19394" y="11993"/>
                    <a:pt x="19442" y="11990"/>
                    <a:pt x="19491" y="11983"/>
                  </a:cubicBezTo>
                  <a:lnTo>
                    <a:pt x="19797" y="11915"/>
                  </a:lnTo>
                  <a:cubicBezTo>
                    <a:pt x="20265" y="11813"/>
                    <a:pt x="20632" y="11485"/>
                    <a:pt x="20791" y="11063"/>
                  </a:cubicBezTo>
                  <a:cubicBezTo>
                    <a:pt x="20865" y="10865"/>
                    <a:pt x="20898" y="10641"/>
                    <a:pt x="20872" y="10417"/>
                  </a:cubicBezTo>
                  <a:lnTo>
                    <a:pt x="20774" y="9887"/>
                  </a:lnTo>
                  <a:lnTo>
                    <a:pt x="20493" y="8384"/>
                  </a:lnTo>
                  <a:lnTo>
                    <a:pt x="20454" y="8171"/>
                  </a:lnTo>
                  <a:lnTo>
                    <a:pt x="20317" y="7428"/>
                  </a:lnTo>
                  <a:lnTo>
                    <a:pt x="20295" y="7308"/>
                  </a:lnTo>
                  <a:lnTo>
                    <a:pt x="20245" y="7043"/>
                  </a:lnTo>
                  <a:lnTo>
                    <a:pt x="20132" y="6427"/>
                  </a:lnTo>
                  <a:lnTo>
                    <a:pt x="20045" y="5956"/>
                  </a:lnTo>
                  <a:lnTo>
                    <a:pt x="19984" y="5634"/>
                  </a:lnTo>
                  <a:lnTo>
                    <a:pt x="19976" y="5586"/>
                  </a:lnTo>
                  <a:lnTo>
                    <a:pt x="19839" y="4840"/>
                  </a:lnTo>
                  <a:lnTo>
                    <a:pt x="19682" y="4016"/>
                  </a:lnTo>
                  <a:lnTo>
                    <a:pt x="19595" y="3557"/>
                  </a:lnTo>
                  <a:lnTo>
                    <a:pt x="19528" y="3192"/>
                  </a:lnTo>
                  <a:lnTo>
                    <a:pt x="19450" y="2777"/>
                  </a:lnTo>
                  <a:cubicBezTo>
                    <a:pt x="19432" y="2627"/>
                    <a:pt x="19395" y="2485"/>
                    <a:pt x="19339" y="2351"/>
                  </a:cubicBezTo>
                  <a:cubicBezTo>
                    <a:pt x="19286" y="2225"/>
                    <a:pt x="19219" y="2107"/>
                    <a:pt x="19136" y="2003"/>
                  </a:cubicBezTo>
                  <a:cubicBezTo>
                    <a:pt x="18993" y="1814"/>
                    <a:pt x="18806" y="1657"/>
                    <a:pt x="18589" y="1546"/>
                  </a:cubicBezTo>
                  <a:cubicBezTo>
                    <a:pt x="18495" y="1498"/>
                    <a:pt x="18397" y="1451"/>
                    <a:pt x="18291" y="1405"/>
                  </a:cubicBezTo>
                  <a:cubicBezTo>
                    <a:pt x="18249" y="1385"/>
                    <a:pt x="18208" y="1366"/>
                    <a:pt x="18167" y="1346"/>
                  </a:cubicBezTo>
                  <a:cubicBezTo>
                    <a:pt x="18125" y="1329"/>
                    <a:pt x="18080" y="1309"/>
                    <a:pt x="18036" y="1290"/>
                  </a:cubicBezTo>
                  <a:cubicBezTo>
                    <a:pt x="17993" y="1270"/>
                    <a:pt x="17947" y="1248"/>
                    <a:pt x="17899" y="1231"/>
                  </a:cubicBezTo>
                  <a:cubicBezTo>
                    <a:pt x="17854" y="1211"/>
                    <a:pt x="17808" y="1190"/>
                    <a:pt x="17762" y="1170"/>
                  </a:cubicBezTo>
                  <a:cubicBezTo>
                    <a:pt x="17756" y="1168"/>
                    <a:pt x="17751" y="1166"/>
                    <a:pt x="17747" y="1166"/>
                  </a:cubicBezTo>
                  <a:cubicBezTo>
                    <a:pt x="17693" y="1144"/>
                    <a:pt x="17638" y="1118"/>
                    <a:pt x="17582" y="1096"/>
                  </a:cubicBezTo>
                  <a:cubicBezTo>
                    <a:pt x="17523" y="1072"/>
                    <a:pt x="17460" y="1048"/>
                    <a:pt x="17397" y="1024"/>
                  </a:cubicBezTo>
                  <a:cubicBezTo>
                    <a:pt x="16075" y="502"/>
                    <a:pt x="14378" y="0"/>
                    <a:pt x="13295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 flipH="1">
              <a:off x="9132164" y="2251296"/>
              <a:ext cx="108621" cy="140144"/>
            </a:xfrm>
            <a:custGeom>
              <a:avLst/>
              <a:gdLst/>
              <a:ahLst/>
              <a:cxnLst/>
              <a:rect l="l" t="t" r="r" b="b"/>
              <a:pathLst>
                <a:path w="1554" h="2005" extrusionOk="0">
                  <a:moveTo>
                    <a:pt x="337" y="0"/>
                  </a:moveTo>
                  <a:lnTo>
                    <a:pt x="337" y="0"/>
                  </a:lnTo>
                  <a:cubicBezTo>
                    <a:pt x="337" y="0"/>
                    <a:pt x="0" y="1294"/>
                    <a:pt x="859" y="1816"/>
                  </a:cubicBezTo>
                  <a:cubicBezTo>
                    <a:pt x="1086" y="1954"/>
                    <a:pt x="1228" y="2005"/>
                    <a:pt x="1314" y="2005"/>
                  </a:cubicBezTo>
                  <a:cubicBezTo>
                    <a:pt x="1553" y="2005"/>
                    <a:pt x="1359" y="1611"/>
                    <a:pt x="1359" y="1611"/>
                  </a:cubicBezTo>
                  <a:cubicBezTo>
                    <a:pt x="1359" y="1611"/>
                    <a:pt x="592" y="1227"/>
                    <a:pt x="337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 flipH="1">
              <a:off x="8839852" y="2479581"/>
              <a:ext cx="257502" cy="372833"/>
            </a:xfrm>
            <a:custGeom>
              <a:avLst/>
              <a:gdLst/>
              <a:ahLst/>
              <a:cxnLst/>
              <a:rect l="l" t="t" r="r" b="b"/>
              <a:pathLst>
                <a:path w="3684" h="5334" extrusionOk="0">
                  <a:moveTo>
                    <a:pt x="1092" y="0"/>
                  </a:moveTo>
                  <a:lnTo>
                    <a:pt x="1" y="359"/>
                  </a:lnTo>
                  <a:lnTo>
                    <a:pt x="3575" y="5334"/>
                  </a:lnTo>
                  <a:cubicBezTo>
                    <a:pt x="3653" y="5131"/>
                    <a:pt x="3684" y="4912"/>
                    <a:pt x="3658" y="4684"/>
                  </a:cubicBezTo>
                  <a:lnTo>
                    <a:pt x="3277" y="2651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F39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 flipH="1">
              <a:off x="7940131" y="1883984"/>
              <a:ext cx="1210275" cy="1186161"/>
            </a:xfrm>
            <a:custGeom>
              <a:avLst/>
              <a:gdLst/>
              <a:ahLst/>
              <a:cxnLst/>
              <a:rect l="l" t="t" r="r" b="b"/>
              <a:pathLst>
                <a:path w="17315" h="16970" extrusionOk="0">
                  <a:moveTo>
                    <a:pt x="12949" y="1"/>
                  </a:moveTo>
                  <a:cubicBezTo>
                    <a:pt x="12931" y="1"/>
                    <a:pt x="12913" y="3"/>
                    <a:pt x="12894" y="9"/>
                  </a:cubicBezTo>
                  <a:lnTo>
                    <a:pt x="9439" y="1031"/>
                  </a:lnTo>
                  <a:lnTo>
                    <a:pt x="9015" y="1157"/>
                  </a:lnTo>
                  <a:lnTo>
                    <a:pt x="5421" y="2231"/>
                  </a:lnTo>
                  <a:cubicBezTo>
                    <a:pt x="3319" y="2853"/>
                    <a:pt x="1695" y="4312"/>
                    <a:pt x="797" y="6138"/>
                  </a:cubicBezTo>
                  <a:cubicBezTo>
                    <a:pt x="618" y="6503"/>
                    <a:pt x="468" y="6880"/>
                    <a:pt x="349" y="7271"/>
                  </a:cubicBezTo>
                  <a:cubicBezTo>
                    <a:pt x="264" y="7549"/>
                    <a:pt x="196" y="7832"/>
                    <a:pt x="144" y="8117"/>
                  </a:cubicBezTo>
                  <a:cubicBezTo>
                    <a:pt x="42" y="8682"/>
                    <a:pt x="1" y="9267"/>
                    <a:pt x="33" y="9856"/>
                  </a:cubicBezTo>
                  <a:cubicBezTo>
                    <a:pt x="64" y="10432"/>
                    <a:pt x="164" y="11015"/>
                    <a:pt x="333" y="11591"/>
                  </a:cubicBezTo>
                  <a:cubicBezTo>
                    <a:pt x="383" y="11770"/>
                    <a:pt x="444" y="11943"/>
                    <a:pt x="510" y="12115"/>
                  </a:cubicBezTo>
                  <a:cubicBezTo>
                    <a:pt x="525" y="12157"/>
                    <a:pt x="542" y="12196"/>
                    <a:pt x="555" y="12237"/>
                  </a:cubicBezTo>
                  <a:cubicBezTo>
                    <a:pt x="555" y="12239"/>
                    <a:pt x="555" y="12243"/>
                    <a:pt x="557" y="12246"/>
                  </a:cubicBezTo>
                  <a:cubicBezTo>
                    <a:pt x="579" y="12298"/>
                    <a:pt x="599" y="12348"/>
                    <a:pt x="623" y="12400"/>
                  </a:cubicBezTo>
                  <a:cubicBezTo>
                    <a:pt x="1820" y="15198"/>
                    <a:pt x="4634" y="16970"/>
                    <a:pt x="7617" y="16970"/>
                  </a:cubicBezTo>
                  <a:cubicBezTo>
                    <a:pt x="8275" y="16970"/>
                    <a:pt x="8941" y="16883"/>
                    <a:pt x="9600" y="16703"/>
                  </a:cubicBezTo>
                  <a:lnTo>
                    <a:pt x="9689" y="16677"/>
                  </a:lnTo>
                  <a:lnTo>
                    <a:pt x="13292" y="15611"/>
                  </a:lnTo>
                  <a:lnTo>
                    <a:pt x="13716" y="15488"/>
                  </a:lnTo>
                  <a:lnTo>
                    <a:pt x="17169" y="14466"/>
                  </a:lnTo>
                  <a:cubicBezTo>
                    <a:pt x="17197" y="14457"/>
                    <a:pt x="17219" y="14444"/>
                    <a:pt x="17241" y="14429"/>
                  </a:cubicBezTo>
                  <a:cubicBezTo>
                    <a:pt x="17280" y="14394"/>
                    <a:pt x="17308" y="14346"/>
                    <a:pt x="17315" y="14294"/>
                  </a:cubicBezTo>
                  <a:lnTo>
                    <a:pt x="17315" y="14257"/>
                  </a:lnTo>
                  <a:cubicBezTo>
                    <a:pt x="17315" y="14242"/>
                    <a:pt x="17310" y="14229"/>
                    <a:pt x="17306" y="14216"/>
                  </a:cubicBezTo>
                  <a:lnTo>
                    <a:pt x="16356" y="11008"/>
                  </a:lnTo>
                  <a:lnTo>
                    <a:pt x="16278" y="10739"/>
                  </a:lnTo>
                  <a:cubicBezTo>
                    <a:pt x="16251" y="10652"/>
                    <a:pt x="16172" y="10595"/>
                    <a:pt x="16086" y="10595"/>
                  </a:cubicBezTo>
                  <a:cubicBezTo>
                    <a:pt x="16067" y="10595"/>
                    <a:pt x="16047" y="10598"/>
                    <a:pt x="16028" y="10604"/>
                  </a:cubicBezTo>
                  <a:lnTo>
                    <a:pt x="12573" y="11626"/>
                  </a:lnTo>
                  <a:lnTo>
                    <a:pt x="12151" y="11750"/>
                  </a:lnTo>
                  <a:lnTo>
                    <a:pt x="8591" y="12802"/>
                  </a:lnTo>
                  <a:cubicBezTo>
                    <a:pt x="8563" y="12811"/>
                    <a:pt x="8528" y="12818"/>
                    <a:pt x="8500" y="12826"/>
                  </a:cubicBezTo>
                  <a:cubicBezTo>
                    <a:pt x="8437" y="12844"/>
                    <a:pt x="8374" y="12859"/>
                    <a:pt x="8311" y="12870"/>
                  </a:cubicBezTo>
                  <a:cubicBezTo>
                    <a:pt x="8287" y="12876"/>
                    <a:pt x="8263" y="12881"/>
                    <a:pt x="8239" y="12883"/>
                  </a:cubicBezTo>
                  <a:lnTo>
                    <a:pt x="8148" y="12900"/>
                  </a:lnTo>
                  <a:cubicBezTo>
                    <a:pt x="8120" y="12904"/>
                    <a:pt x="8089" y="12909"/>
                    <a:pt x="8059" y="12913"/>
                  </a:cubicBezTo>
                  <a:cubicBezTo>
                    <a:pt x="8028" y="12920"/>
                    <a:pt x="8000" y="12922"/>
                    <a:pt x="7972" y="12924"/>
                  </a:cubicBezTo>
                  <a:lnTo>
                    <a:pt x="7883" y="12933"/>
                  </a:lnTo>
                  <a:cubicBezTo>
                    <a:pt x="7852" y="12935"/>
                    <a:pt x="7822" y="12937"/>
                    <a:pt x="7796" y="12937"/>
                  </a:cubicBezTo>
                  <a:cubicBezTo>
                    <a:pt x="7765" y="12941"/>
                    <a:pt x="7735" y="12944"/>
                    <a:pt x="7707" y="12944"/>
                  </a:cubicBezTo>
                  <a:cubicBezTo>
                    <a:pt x="7646" y="12946"/>
                    <a:pt x="7589" y="12946"/>
                    <a:pt x="7528" y="12946"/>
                  </a:cubicBezTo>
                  <a:cubicBezTo>
                    <a:pt x="7500" y="12946"/>
                    <a:pt x="7470" y="12946"/>
                    <a:pt x="7441" y="12944"/>
                  </a:cubicBezTo>
                  <a:cubicBezTo>
                    <a:pt x="7415" y="12944"/>
                    <a:pt x="7385" y="12941"/>
                    <a:pt x="7359" y="12937"/>
                  </a:cubicBezTo>
                  <a:cubicBezTo>
                    <a:pt x="7328" y="12935"/>
                    <a:pt x="7298" y="12935"/>
                    <a:pt x="7267" y="12933"/>
                  </a:cubicBezTo>
                  <a:cubicBezTo>
                    <a:pt x="7152" y="12924"/>
                    <a:pt x="7037" y="12909"/>
                    <a:pt x="6926" y="12887"/>
                  </a:cubicBezTo>
                  <a:cubicBezTo>
                    <a:pt x="6895" y="12881"/>
                    <a:pt x="6869" y="12876"/>
                    <a:pt x="6841" y="12870"/>
                  </a:cubicBezTo>
                  <a:cubicBezTo>
                    <a:pt x="6785" y="12859"/>
                    <a:pt x="6730" y="12846"/>
                    <a:pt x="6674" y="12833"/>
                  </a:cubicBezTo>
                  <a:cubicBezTo>
                    <a:pt x="6672" y="12833"/>
                    <a:pt x="6665" y="12828"/>
                    <a:pt x="6663" y="12828"/>
                  </a:cubicBezTo>
                  <a:cubicBezTo>
                    <a:pt x="6611" y="12815"/>
                    <a:pt x="6558" y="12800"/>
                    <a:pt x="6511" y="12783"/>
                  </a:cubicBezTo>
                  <a:cubicBezTo>
                    <a:pt x="6482" y="12774"/>
                    <a:pt x="6456" y="12768"/>
                    <a:pt x="6428" y="12757"/>
                  </a:cubicBezTo>
                  <a:cubicBezTo>
                    <a:pt x="6426" y="12752"/>
                    <a:pt x="6424" y="12752"/>
                    <a:pt x="6421" y="12752"/>
                  </a:cubicBezTo>
                  <a:cubicBezTo>
                    <a:pt x="6369" y="12737"/>
                    <a:pt x="6319" y="12717"/>
                    <a:pt x="6269" y="12696"/>
                  </a:cubicBezTo>
                  <a:cubicBezTo>
                    <a:pt x="6134" y="12641"/>
                    <a:pt x="6004" y="12583"/>
                    <a:pt x="5880" y="12517"/>
                  </a:cubicBezTo>
                  <a:cubicBezTo>
                    <a:pt x="5850" y="12500"/>
                    <a:pt x="5824" y="12485"/>
                    <a:pt x="5793" y="12467"/>
                  </a:cubicBezTo>
                  <a:cubicBezTo>
                    <a:pt x="5763" y="12452"/>
                    <a:pt x="5737" y="12435"/>
                    <a:pt x="5706" y="12415"/>
                  </a:cubicBezTo>
                  <a:cubicBezTo>
                    <a:pt x="5687" y="12402"/>
                    <a:pt x="5667" y="12391"/>
                    <a:pt x="5650" y="12378"/>
                  </a:cubicBezTo>
                  <a:lnTo>
                    <a:pt x="5600" y="12346"/>
                  </a:lnTo>
                  <a:cubicBezTo>
                    <a:pt x="5552" y="12313"/>
                    <a:pt x="5502" y="12280"/>
                    <a:pt x="5456" y="12246"/>
                  </a:cubicBezTo>
                  <a:cubicBezTo>
                    <a:pt x="5428" y="12226"/>
                    <a:pt x="5402" y="12204"/>
                    <a:pt x="5378" y="12185"/>
                  </a:cubicBezTo>
                  <a:cubicBezTo>
                    <a:pt x="5352" y="12165"/>
                    <a:pt x="5328" y="12148"/>
                    <a:pt x="5304" y="12126"/>
                  </a:cubicBezTo>
                  <a:lnTo>
                    <a:pt x="5247" y="12076"/>
                  </a:lnTo>
                  <a:cubicBezTo>
                    <a:pt x="5230" y="12063"/>
                    <a:pt x="5217" y="12050"/>
                    <a:pt x="5204" y="12035"/>
                  </a:cubicBezTo>
                  <a:cubicBezTo>
                    <a:pt x="5182" y="12017"/>
                    <a:pt x="5163" y="11998"/>
                    <a:pt x="5141" y="11978"/>
                  </a:cubicBezTo>
                  <a:cubicBezTo>
                    <a:pt x="5119" y="11956"/>
                    <a:pt x="5097" y="11937"/>
                    <a:pt x="5076" y="11915"/>
                  </a:cubicBezTo>
                  <a:cubicBezTo>
                    <a:pt x="5032" y="11872"/>
                    <a:pt x="4986" y="11826"/>
                    <a:pt x="4945" y="11778"/>
                  </a:cubicBezTo>
                  <a:cubicBezTo>
                    <a:pt x="4932" y="11763"/>
                    <a:pt x="4921" y="11750"/>
                    <a:pt x="4910" y="11737"/>
                  </a:cubicBezTo>
                  <a:cubicBezTo>
                    <a:pt x="4891" y="11717"/>
                    <a:pt x="4873" y="11696"/>
                    <a:pt x="4858" y="11674"/>
                  </a:cubicBezTo>
                  <a:lnTo>
                    <a:pt x="4858" y="11672"/>
                  </a:lnTo>
                  <a:cubicBezTo>
                    <a:pt x="4819" y="11626"/>
                    <a:pt x="4782" y="11578"/>
                    <a:pt x="4747" y="11530"/>
                  </a:cubicBezTo>
                  <a:cubicBezTo>
                    <a:pt x="4726" y="11502"/>
                    <a:pt x="4706" y="11476"/>
                    <a:pt x="4686" y="11446"/>
                  </a:cubicBezTo>
                  <a:cubicBezTo>
                    <a:pt x="4645" y="11389"/>
                    <a:pt x="4608" y="11330"/>
                    <a:pt x="4569" y="11267"/>
                  </a:cubicBezTo>
                  <a:cubicBezTo>
                    <a:pt x="4532" y="11206"/>
                    <a:pt x="4497" y="11145"/>
                    <a:pt x="4465" y="11082"/>
                  </a:cubicBezTo>
                  <a:cubicBezTo>
                    <a:pt x="4456" y="11069"/>
                    <a:pt x="4449" y="11059"/>
                    <a:pt x="4445" y="11048"/>
                  </a:cubicBezTo>
                  <a:cubicBezTo>
                    <a:pt x="4443" y="11043"/>
                    <a:pt x="4439" y="11039"/>
                    <a:pt x="4439" y="11032"/>
                  </a:cubicBezTo>
                  <a:cubicBezTo>
                    <a:pt x="4425" y="11008"/>
                    <a:pt x="4415" y="10985"/>
                    <a:pt x="4402" y="10956"/>
                  </a:cubicBezTo>
                  <a:lnTo>
                    <a:pt x="4402" y="10954"/>
                  </a:lnTo>
                  <a:cubicBezTo>
                    <a:pt x="4393" y="10939"/>
                    <a:pt x="4384" y="10922"/>
                    <a:pt x="4378" y="10902"/>
                  </a:cubicBezTo>
                  <a:cubicBezTo>
                    <a:pt x="4356" y="10856"/>
                    <a:pt x="4336" y="10811"/>
                    <a:pt x="4317" y="10765"/>
                  </a:cubicBezTo>
                  <a:cubicBezTo>
                    <a:pt x="4308" y="10748"/>
                    <a:pt x="4304" y="10728"/>
                    <a:pt x="4297" y="10713"/>
                  </a:cubicBezTo>
                  <a:cubicBezTo>
                    <a:pt x="4284" y="10678"/>
                    <a:pt x="4271" y="10639"/>
                    <a:pt x="4256" y="10604"/>
                  </a:cubicBezTo>
                  <a:cubicBezTo>
                    <a:pt x="4254" y="10595"/>
                    <a:pt x="4252" y="10587"/>
                    <a:pt x="4249" y="10582"/>
                  </a:cubicBezTo>
                  <a:cubicBezTo>
                    <a:pt x="4249" y="10576"/>
                    <a:pt x="4247" y="10574"/>
                    <a:pt x="4247" y="10571"/>
                  </a:cubicBezTo>
                  <a:cubicBezTo>
                    <a:pt x="4241" y="10558"/>
                    <a:pt x="4239" y="10543"/>
                    <a:pt x="4232" y="10530"/>
                  </a:cubicBezTo>
                  <a:cubicBezTo>
                    <a:pt x="4232" y="10528"/>
                    <a:pt x="4230" y="10528"/>
                    <a:pt x="4230" y="10526"/>
                  </a:cubicBezTo>
                  <a:cubicBezTo>
                    <a:pt x="4225" y="10511"/>
                    <a:pt x="4221" y="10500"/>
                    <a:pt x="4219" y="10487"/>
                  </a:cubicBezTo>
                  <a:lnTo>
                    <a:pt x="4210" y="10463"/>
                  </a:lnTo>
                  <a:lnTo>
                    <a:pt x="4204" y="10439"/>
                  </a:lnTo>
                  <a:cubicBezTo>
                    <a:pt x="4171" y="10330"/>
                    <a:pt x="4145" y="10221"/>
                    <a:pt x="4121" y="10113"/>
                  </a:cubicBezTo>
                  <a:cubicBezTo>
                    <a:pt x="4121" y="10108"/>
                    <a:pt x="4121" y="10106"/>
                    <a:pt x="4119" y="10104"/>
                  </a:cubicBezTo>
                  <a:cubicBezTo>
                    <a:pt x="4110" y="10069"/>
                    <a:pt x="4106" y="10030"/>
                    <a:pt x="4099" y="9993"/>
                  </a:cubicBezTo>
                  <a:lnTo>
                    <a:pt x="4099" y="9989"/>
                  </a:lnTo>
                  <a:cubicBezTo>
                    <a:pt x="4095" y="9952"/>
                    <a:pt x="4088" y="9917"/>
                    <a:pt x="4084" y="9880"/>
                  </a:cubicBezTo>
                  <a:cubicBezTo>
                    <a:pt x="4069" y="9769"/>
                    <a:pt x="4062" y="9658"/>
                    <a:pt x="4056" y="9547"/>
                  </a:cubicBezTo>
                  <a:cubicBezTo>
                    <a:pt x="4056" y="9510"/>
                    <a:pt x="4056" y="9473"/>
                    <a:pt x="4054" y="9439"/>
                  </a:cubicBezTo>
                  <a:cubicBezTo>
                    <a:pt x="4054" y="9400"/>
                    <a:pt x="4054" y="9365"/>
                    <a:pt x="4056" y="9330"/>
                  </a:cubicBezTo>
                  <a:lnTo>
                    <a:pt x="4056" y="9326"/>
                  </a:lnTo>
                  <a:cubicBezTo>
                    <a:pt x="4056" y="9291"/>
                    <a:pt x="4058" y="9256"/>
                    <a:pt x="4062" y="9221"/>
                  </a:cubicBezTo>
                  <a:cubicBezTo>
                    <a:pt x="4067" y="9134"/>
                    <a:pt x="4075" y="9043"/>
                    <a:pt x="4088" y="8956"/>
                  </a:cubicBezTo>
                  <a:cubicBezTo>
                    <a:pt x="4095" y="8910"/>
                    <a:pt x="4102" y="8862"/>
                    <a:pt x="4110" y="8815"/>
                  </a:cubicBezTo>
                  <a:cubicBezTo>
                    <a:pt x="4119" y="8769"/>
                    <a:pt x="4130" y="8723"/>
                    <a:pt x="4138" y="8678"/>
                  </a:cubicBezTo>
                  <a:cubicBezTo>
                    <a:pt x="4145" y="8639"/>
                    <a:pt x="4154" y="8604"/>
                    <a:pt x="4165" y="8565"/>
                  </a:cubicBezTo>
                  <a:cubicBezTo>
                    <a:pt x="4173" y="8538"/>
                    <a:pt x="4182" y="8510"/>
                    <a:pt x="4186" y="8484"/>
                  </a:cubicBezTo>
                  <a:lnTo>
                    <a:pt x="4210" y="8402"/>
                  </a:lnTo>
                  <a:cubicBezTo>
                    <a:pt x="4219" y="8375"/>
                    <a:pt x="4228" y="8347"/>
                    <a:pt x="4239" y="8321"/>
                  </a:cubicBezTo>
                  <a:cubicBezTo>
                    <a:pt x="4241" y="8310"/>
                    <a:pt x="4243" y="8299"/>
                    <a:pt x="4249" y="8291"/>
                  </a:cubicBezTo>
                  <a:cubicBezTo>
                    <a:pt x="4258" y="8267"/>
                    <a:pt x="4265" y="8245"/>
                    <a:pt x="4273" y="8221"/>
                  </a:cubicBezTo>
                  <a:cubicBezTo>
                    <a:pt x="4286" y="8182"/>
                    <a:pt x="4304" y="8145"/>
                    <a:pt x="4319" y="8106"/>
                  </a:cubicBezTo>
                  <a:cubicBezTo>
                    <a:pt x="4334" y="8073"/>
                    <a:pt x="4347" y="8038"/>
                    <a:pt x="4362" y="8006"/>
                  </a:cubicBezTo>
                  <a:cubicBezTo>
                    <a:pt x="4367" y="8004"/>
                    <a:pt x="4369" y="7997"/>
                    <a:pt x="4369" y="7993"/>
                  </a:cubicBezTo>
                  <a:cubicBezTo>
                    <a:pt x="4384" y="7956"/>
                    <a:pt x="4402" y="7921"/>
                    <a:pt x="4421" y="7886"/>
                  </a:cubicBezTo>
                  <a:cubicBezTo>
                    <a:pt x="4436" y="7851"/>
                    <a:pt x="4456" y="7814"/>
                    <a:pt x="4476" y="7780"/>
                  </a:cubicBezTo>
                  <a:cubicBezTo>
                    <a:pt x="4902" y="6988"/>
                    <a:pt x="5632" y="6362"/>
                    <a:pt x="6563" y="6086"/>
                  </a:cubicBezTo>
                  <a:lnTo>
                    <a:pt x="7132" y="5918"/>
                  </a:lnTo>
                  <a:lnTo>
                    <a:pt x="10161" y="5020"/>
                  </a:lnTo>
                  <a:lnTo>
                    <a:pt x="10585" y="4897"/>
                  </a:lnTo>
                  <a:lnTo>
                    <a:pt x="14038" y="3875"/>
                  </a:lnTo>
                  <a:cubicBezTo>
                    <a:pt x="14071" y="3864"/>
                    <a:pt x="14101" y="3846"/>
                    <a:pt x="14123" y="3822"/>
                  </a:cubicBezTo>
                  <a:cubicBezTo>
                    <a:pt x="14164" y="3781"/>
                    <a:pt x="14186" y="3722"/>
                    <a:pt x="14184" y="3662"/>
                  </a:cubicBezTo>
                  <a:cubicBezTo>
                    <a:pt x="14184" y="3649"/>
                    <a:pt x="14179" y="3635"/>
                    <a:pt x="14175" y="3622"/>
                  </a:cubicBezTo>
                  <a:lnTo>
                    <a:pt x="14092" y="3351"/>
                  </a:lnTo>
                  <a:lnTo>
                    <a:pt x="13144" y="146"/>
                  </a:lnTo>
                  <a:cubicBezTo>
                    <a:pt x="13142" y="139"/>
                    <a:pt x="13142" y="133"/>
                    <a:pt x="13136" y="126"/>
                  </a:cubicBezTo>
                  <a:cubicBezTo>
                    <a:pt x="13134" y="122"/>
                    <a:pt x="13131" y="113"/>
                    <a:pt x="13129" y="107"/>
                  </a:cubicBezTo>
                  <a:cubicBezTo>
                    <a:pt x="13123" y="96"/>
                    <a:pt x="13114" y="85"/>
                    <a:pt x="13107" y="74"/>
                  </a:cubicBezTo>
                  <a:cubicBezTo>
                    <a:pt x="13067" y="29"/>
                    <a:pt x="13009" y="1"/>
                    <a:pt x="12949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 flipH="1">
              <a:off x="8157159" y="1884683"/>
              <a:ext cx="333201" cy="342218"/>
            </a:xfrm>
            <a:custGeom>
              <a:avLst/>
              <a:gdLst/>
              <a:ahLst/>
              <a:cxnLst/>
              <a:rect l="l" t="t" r="r" b="b"/>
              <a:pathLst>
                <a:path w="4767" h="4896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2"/>
                  </a:lnTo>
                  <a:lnTo>
                    <a:pt x="1144" y="4895"/>
                  </a:lnTo>
                  <a:lnTo>
                    <a:pt x="4599" y="3873"/>
                  </a:lnTo>
                  <a:cubicBezTo>
                    <a:pt x="4704" y="3841"/>
                    <a:pt x="4767" y="3728"/>
                    <a:pt x="4732" y="3621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 flipH="1">
              <a:off x="7938448" y="2624059"/>
              <a:ext cx="333062" cy="342078"/>
            </a:xfrm>
            <a:custGeom>
              <a:avLst/>
              <a:gdLst/>
              <a:ahLst/>
              <a:cxnLst/>
              <a:rect l="l" t="t" r="r" b="b"/>
              <a:pathLst>
                <a:path w="4765" h="4894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1"/>
                  </a:lnTo>
                  <a:lnTo>
                    <a:pt x="1144" y="4893"/>
                  </a:lnTo>
                  <a:lnTo>
                    <a:pt x="4599" y="3873"/>
                  </a:lnTo>
                  <a:cubicBezTo>
                    <a:pt x="4704" y="3843"/>
                    <a:pt x="4765" y="3732"/>
                    <a:pt x="4732" y="3623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 flipH="1">
              <a:off x="8619193" y="2272824"/>
              <a:ext cx="1683621" cy="648160"/>
            </a:xfrm>
            <a:custGeom>
              <a:avLst/>
              <a:gdLst/>
              <a:ahLst/>
              <a:cxnLst/>
              <a:rect l="l" t="t" r="r" b="b"/>
              <a:pathLst>
                <a:path w="24087" h="9273" extrusionOk="0">
                  <a:moveTo>
                    <a:pt x="10025" y="0"/>
                  </a:moveTo>
                  <a:cubicBezTo>
                    <a:pt x="8423" y="0"/>
                    <a:pt x="6948" y="307"/>
                    <a:pt x="6884" y="321"/>
                  </a:cubicBezTo>
                  <a:lnTo>
                    <a:pt x="6880" y="321"/>
                  </a:lnTo>
                  <a:lnTo>
                    <a:pt x="5158" y="727"/>
                  </a:lnTo>
                  <a:lnTo>
                    <a:pt x="3866" y="1032"/>
                  </a:lnTo>
                  <a:lnTo>
                    <a:pt x="2507" y="1360"/>
                  </a:lnTo>
                  <a:lnTo>
                    <a:pt x="1779" y="1532"/>
                  </a:lnTo>
                  <a:lnTo>
                    <a:pt x="483" y="1838"/>
                  </a:lnTo>
                  <a:lnTo>
                    <a:pt x="0" y="2728"/>
                  </a:lnTo>
                  <a:lnTo>
                    <a:pt x="0" y="9272"/>
                  </a:lnTo>
                  <a:lnTo>
                    <a:pt x="1951" y="8803"/>
                  </a:lnTo>
                  <a:lnTo>
                    <a:pt x="3488" y="8431"/>
                  </a:lnTo>
                  <a:lnTo>
                    <a:pt x="3673" y="8387"/>
                  </a:lnTo>
                  <a:lnTo>
                    <a:pt x="5662" y="7905"/>
                  </a:lnTo>
                  <a:lnTo>
                    <a:pt x="6151" y="7789"/>
                  </a:lnTo>
                  <a:lnTo>
                    <a:pt x="8384" y="7250"/>
                  </a:lnTo>
                  <a:lnTo>
                    <a:pt x="8865" y="7133"/>
                  </a:lnTo>
                  <a:cubicBezTo>
                    <a:pt x="10178" y="7796"/>
                    <a:pt x="11359" y="8051"/>
                    <a:pt x="12397" y="8051"/>
                  </a:cubicBezTo>
                  <a:cubicBezTo>
                    <a:pt x="13244" y="8051"/>
                    <a:pt x="13997" y="7881"/>
                    <a:pt x="14651" y="7626"/>
                  </a:cubicBezTo>
                  <a:cubicBezTo>
                    <a:pt x="15353" y="7350"/>
                    <a:pt x="15940" y="6981"/>
                    <a:pt x="16403" y="6611"/>
                  </a:cubicBezTo>
                  <a:cubicBezTo>
                    <a:pt x="16629" y="6435"/>
                    <a:pt x="16825" y="6259"/>
                    <a:pt x="16994" y="6096"/>
                  </a:cubicBezTo>
                  <a:cubicBezTo>
                    <a:pt x="17147" y="5948"/>
                    <a:pt x="17273" y="5813"/>
                    <a:pt x="17377" y="5693"/>
                  </a:cubicBezTo>
                  <a:cubicBezTo>
                    <a:pt x="17595" y="5445"/>
                    <a:pt x="17705" y="5282"/>
                    <a:pt x="17705" y="5282"/>
                  </a:cubicBezTo>
                  <a:lnTo>
                    <a:pt x="18499" y="5054"/>
                  </a:lnTo>
                  <a:lnTo>
                    <a:pt x="19186" y="4856"/>
                  </a:lnTo>
                  <a:lnTo>
                    <a:pt x="19771" y="4687"/>
                  </a:lnTo>
                  <a:lnTo>
                    <a:pt x="20197" y="4565"/>
                  </a:lnTo>
                  <a:lnTo>
                    <a:pt x="20328" y="4528"/>
                  </a:lnTo>
                  <a:lnTo>
                    <a:pt x="20615" y="4445"/>
                  </a:lnTo>
                  <a:lnTo>
                    <a:pt x="21282" y="4252"/>
                  </a:lnTo>
                  <a:lnTo>
                    <a:pt x="21793" y="4106"/>
                  </a:lnTo>
                  <a:lnTo>
                    <a:pt x="22448" y="3919"/>
                  </a:lnTo>
                  <a:cubicBezTo>
                    <a:pt x="22515" y="3893"/>
                    <a:pt x="22582" y="3867"/>
                    <a:pt x="22645" y="3837"/>
                  </a:cubicBezTo>
                  <a:cubicBezTo>
                    <a:pt x="22706" y="3810"/>
                    <a:pt x="22767" y="3780"/>
                    <a:pt x="22824" y="3747"/>
                  </a:cubicBezTo>
                  <a:cubicBezTo>
                    <a:pt x="23056" y="3615"/>
                    <a:pt x="23263" y="3445"/>
                    <a:pt x="23439" y="3256"/>
                  </a:cubicBezTo>
                  <a:cubicBezTo>
                    <a:pt x="23589" y="3093"/>
                    <a:pt x="23720" y="2910"/>
                    <a:pt x="23820" y="2719"/>
                  </a:cubicBezTo>
                  <a:cubicBezTo>
                    <a:pt x="23917" y="2532"/>
                    <a:pt x="23991" y="2338"/>
                    <a:pt x="24035" y="2143"/>
                  </a:cubicBezTo>
                  <a:lnTo>
                    <a:pt x="24035" y="2141"/>
                  </a:lnTo>
                  <a:cubicBezTo>
                    <a:pt x="24037" y="2128"/>
                    <a:pt x="24041" y="2114"/>
                    <a:pt x="24043" y="2097"/>
                  </a:cubicBezTo>
                  <a:cubicBezTo>
                    <a:pt x="24085" y="1875"/>
                    <a:pt x="24087" y="1649"/>
                    <a:pt x="24043" y="1436"/>
                  </a:cubicBezTo>
                  <a:lnTo>
                    <a:pt x="24043" y="1432"/>
                  </a:lnTo>
                  <a:lnTo>
                    <a:pt x="24043" y="1430"/>
                  </a:lnTo>
                  <a:cubicBezTo>
                    <a:pt x="24039" y="1401"/>
                    <a:pt x="24030" y="1375"/>
                    <a:pt x="24024" y="1349"/>
                  </a:cubicBezTo>
                  <a:cubicBezTo>
                    <a:pt x="24020" y="1334"/>
                    <a:pt x="24017" y="1317"/>
                    <a:pt x="24011" y="1301"/>
                  </a:cubicBezTo>
                  <a:cubicBezTo>
                    <a:pt x="23989" y="1225"/>
                    <a:pt x="23959" y="1153"/>
                    <a:pt x="23924" y="1084"/>
                  </a:cubicBezTo>
                  <a:cubicBezTo>
                    <a:pt x="23924" y="1084"/>
                    <a:pt x="23678" y="494"/>
                    <a:pt x="22585" y="494"/>
                  </a:cubicBezTo>
                  <a:cubicBezTo>
                    <a:pt x="22542" y="494"/>
                    <a:pt x="22497" y="495"/>
                    <a:pt x="22452" y="497"/>
                  </a:cubicBezTo>
                  <a:cubicBezTo>
                    <a:pt x="22315" y="501"/>
                    <a:pt x="22171" y="516"/>
                    <a:pt x="22011" y="540"/>
                  </a:cubicBezTo>
                  <a:lnTo>
                    <a:pt x="21295" y="610"/>
                  </a:lnTo>
                  <a:lnTo>
                    <a:pt x="20984" y="640"/>
                  </a:lnTo>
                  <a:lnTo>
                    <a:pt x="20138" y="725"/>
                  </a:lnTo>
                  <a:lnTo>
                    <a:pt x="19627" y="777"/>
                  </a:lnTo>
                  <a:lnTo>
                    <a:pt x="18980" y="838"/>
                  </a:lnTo>
                  <a:lnTo>
                    <a:pt x="17823" y="953"/>
                  </a:lnTo>
                  <a:lnTo>
                    <a:pt x="17021" y="1032"/>
                  </a:lnTo>
                  <a:lnTo>
                    <a:pt x="16325" y="1099"/>
                  </a:lnTo>
                  <a:lnTo>
                    <a:pt x="16292" y="1103"/>
                  </a:lnTo>
                  <a:lnTo>
                    <a:pt x="15859" y="1147"/>
                  </a:lnTo>
                  <a:lnTo>
                    <a:pt x="15703" y="1162"/>
                  </a:lnTo>
                  <a:lnTo>
                    <a:pt x="15344" y="1197"/>
                  </a:lnTo>
                  <a:cubicBezTo>
                    <a:pt x="15344" y="1197"/>
                    <a:pt x="14303" y="836"/>
                    <a:pt x="12159" y="245"/>
                  </a:cubicBezTo>
                  <a:cubicBezTo>
                    <a:pt x="11501" y="63"/>
                    <a:pt x="10750" y="0"/>
                    <a:pt x="10025" y="0"/>
                  </a:cubicBezTo>
                  <a:close/>
                </a:path>
              </a:pathLst>
            </a:custGeom>
            <a:solidFill>
              <a:srgbClr val="FFD7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 flipH="1">
              <a:off x="9872805" y="2324059"/>
              <a:ext cx="430009" cy="596925"/>
            </a:xfrm>
            <a:custGeom>
              <a:avLst/>
              <a:gdLst/>
              <a:ahLst/>
              <a:cxnLst/>
              <a:rect l="l" t="t" r="r" b="b"/>
              <a:pathLst>
                <a:path w="6152" h="8540" extrusionOk="0">
                  <a:moveTo>
                    <a:pt x="5149" y="1"/>
                  </a:moveTo>
                  <a:lnTo>
                    <a:pt x="3857" y="307"/>
                  </a:lnTo>
                  <a:lnTo>
                    <a:pt x="2507" y="627"/>
                  </a:lnTo>
                  <a:lnTo>
                    <a:pt x="1779" y="799"/>
                  </a:lnTo>
                  <a:lnTo>
                    <a:pt x="483" y="1105"/>
                  </a:lnTo>
                  <a:lnTo>
                    <a:pt x="0" y="1995"/>
                  </a:lnTo>
                  <a:lnTo>
                    <a:pt x="0" y="8539"/>
                  </a:lnTo>
                  <a:lnTo>
                    <a:pt x="1948" y="8070"/>
                  </a:lnTo>
                  <a:lnTo>
                    <a:pt x="3488" y="7698"/>
                  </a:lnTo>
                  <a:lnTo>
                    <a:pt x="3673" y="7654"/>
                  </a:lnTo>
                  <a:lnTo>
                    <a:pt x="5662" y="7172"/>
                  </a:lnTo>
                  <a:lnTo>
                    <a:pt x="6151" y="7056"/>
                  </a:lnTo>
                  <a:lnTo>
                    <a:pt x="5608" y="3225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 flipH="1">
              <a:off x="9683170" y="2638039"/>
              <a:ext cx="108900" cy="141612"/>
            </a:xfrm>
            <a:custGeom>
              <a:avLst/>
              <a:gdLst/>
              <a:ahLst/>
              <a:cxnLst/>
              <a:rect l="l" t="t" r="r" b="b"/>
              <a:pathLst>
                <a:path w="1558" h="2026" extrusionOk="0">
                  <a:moveTo>
                    <a:pt x="1" y="1"/>
                  </a:moveTo>
                  <a:cubicBezTo>
                    <a:pt x="1" y="36"/>
                    <a:pt x="25" y="1047"/>
                    <a:pt x="1077" y="2025"/>
                  </a:cubicBezTo>
                  <a:lnTo>
                    <a:pt x="1558" y="1908"/>
                  </a:lnTo>
                  <a:cubicBezTo>
                    <a:pt x="1558" y="1908"/>
                    <a:pt x="399" y="1166"/>
                    <a:pt x="1" y="1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 flipH="1">
              <a:off x="9891397" y="2303999"/>
              <a:ext cx="395340" cy="654520"/>
            </a:xfrm>
            <a:custGeom>
              <a:avLst/>
              <a:gdLst/>
              <a:ahLst/>
              <a:cxnLst/>
              <a:rect l="l" t="t" r="r" b="b"/>
              <a:pathLst>
                <a:path w="5656" h="9364" extrusionOk="0">
                  <a:moveTo>
                    <a:pt x="3473" y="1"/>
                  </a:moveTo>
                  <a:lnTo>
                    <a:pt x="2171" y="288"/>
                  </a:lnTo>
                  <a:lnTo>
                    <a:pt x="1392" y="462"/>
                  </a:lnTo>
                  <a:lnTo>
                    <a:pt x="670" y="618"/>
                  </a:lnTo>
                  <a:lnTo>
                    <a:pt x="1" y="1860"/>
                  </a:lnTo>
                  <a:lnTo>
                    <a:pt x="744" y="4673"/>
                  </a:lnTo>
                  <a:lnTo>
                    <a:pt x="1718" y="8357"/>
                  </a:lnTo>
                  <a:lnTo>
                    <a:pt x="1986" y="9363"/>
                  </a:lnTo>
                  <a:lnTo>
                    <a:pt x="3493" y="8933"/>
                  </a:lnTo>
                  <a:lnTo>
                    <a:pt x="3603" y="8900"/>
                  </a:lnTo>
                  <a:lnTo>
                    <a:pt x="5656" y="8313"/>
                  </a:lnTo>
                  <a:lnTo>
                    <a:pt x="5432" y="7459"/>
                  </a:lnTo>
                  <a:lnTo>
                    <a:pt x="4454" y="3745"/>
                  </a:lnTo>
                  <a:lnTo>
                    <a:pt x="3627" y="594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 flipH="1">
              <a:off x="10017632" y="2306725"/>
              <a:ext cx="284902" cy="804380"/>
            </a:xfrm>
            <a:custGeom>
              <a:avLst/>
              <a:gdLst/>
              <a:ahLst/>
              <a:cxnLst/>
              <a:rect l="l" t="t" r="r" b="b"/>
              <a:pathLst>
                <a:path w="4076" h="11508" extrusionOk="0">
                  <a:moveTo>
                    <a:pt x="1516" y="1"/>
                  </a:moveTo>
                  <a:lnTo>
                    <a:pt x="1" y="284"/>
                  </a:lnTo>
                  <a:lnTo>
                    <a:pt x="1" y="11507"/>
                  </a:lnTo>
                  <a:lnTo>
                    <a:pt x="709" y="11301"/>
                  </a:lnTo>
                  <a:lnTo>
                    <a:pt x="1957" y="10938"/>
                  </a:lnTo>
                  <a:lnTo>
                    <a:pt x="4075" y="10320"/>
                  </a:lnTo>
                  <a:lnTo>
                    <a:pt x="3719" y="8894"/>
                  </a:lnTo>
                  <a:lnTo>
                    <a:pt x="3484" y="7948"/>
                  </a:lnTo>
                  <a:lnTo>
                    <a:pt x="2564" y="4239"/>
                  </a:lnTo>
                  <a:lnTo>
                    <a:pt x="1775" y="1047"/>
                  </a:lnTo>
                  <a:lnTo>
                    <a:pt x="1620" y="423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 flipH="1">
              <a:off x="10145148" y="2888059"/>
              <a:ext cx="123229" cy="112465"/>
            </a:xfrm>
            <a:custGeom>
              <a:avLst/>
              <a:gdLst/>
              <a:ahLst/>
              <a:cxnLst/>
              <a:rect l="l" t="t" r="r" b="b"/>
              <a:pathLst>
                <a:path w="1763" h="1609" extrusionOk="0">
                  <a:moveTo>
                    <a:pt x="878" y="0"/>
                  </a:moveTo>
                  <a:cubicBezTo>
                    <a:pt x="510" y="0"/>
                    <a:pt x="179" y="256"/>
                    <a:pt x="97" y="631"/>
                  </a:cubicBezTo>
                  <a:cubicBezTo>
                    <a:pt x="1" y="1066"/>
                    <a:pt x="275" y="1492"/>
                    <a:pt x="708" y="1590"/>
                  </a:cubicBezTo>
                  <a:cubicBezTo>
                    <a:pt x="766" y="1603"/>
                    <a:pt x="824" y="1609"/>
                    <a:pt x="882" y="1609"/>
                  </a:cubicBezTo>
                  <a:cubicBezTo>
                    <a:pt x="1251" y="1609"/>
                    <a:pt x="1582" y="1353"/>
                    <a:pt x="1666" y="979"/>
                  </a:cubicBezTo>
                  <a:cubicBezTo>
                    <a:pt x="1762" y="544"/>
                    <a:pt x="1488" y="116"/>
                    <a:pt x="1055" y="20"/>
                  </a:cubicBezTo>
                  <a:cubicBezTo>
                    <a:pt x="996" y="7"/>
                    <a:pt x="937" y="0"/>
                    <a:pt x="87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5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65" name="Google Shape;1765;p50"/>
          <p:cNvGrpSpPr/>
          <p:nvPr/>
        </p:nvGrpSpPr>
        <p:grpSpPr>
          <a:xfrm>
            <a:off x="1488458" y="1087544"/>
            <a:ext cx="1689600" cy="821475"/>
            <a:chOff x="464844" y="934975"/>
            <a:chExt cx="1689600" cy="821475"/>
          </a:xfrm>
        </p:grpSpPr>
        <p:sp>
          <p:nvSpPr>
            <p:cNvPr id="1766" name="Google Shape;1766;p50"/>
            <p:cNvSpPr txBox="1"/>
            <p:nvPr/>
          </p:nvSpPr>
          <p:spPr>
            <a:xfrm>
              <a:off x="464844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7" name="Google Shape;1767;p50"/>
            <p:cNvSpPr txBox="1"/>
            <p:nvPr/>
          </p:nvSpPr>
          <p:spPr>
            <a:xfrm>
              <a:off x="464844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8" name="Google Shape;1768;p50"/>
          <p:cNvGrpSpPr/>
          <p:nvPr/>
        </p:nvGrpSpPr>
        <p:grpSpPr>
          <a:xfrm flipH="1">
            <a:off x="5959606" y="1087194"/>
            <a:ext cx="1689600" cy="822175"/>
            <a:chOff x="3727197" y="934625"/>
            <a:chExt cx="1689600" cy="822175"/>
          </a:xfrm>
        </p:grpSpPr>
        <p:sp>
          <p:nvSpPr>
            <p:cNvPr id="1769" name="Google Shape;1769;p50"/>
            <p:cNvSpPr txBox="1"/>
            <p:nvPr/>
          </p:nvSpPr>
          <p:spPr>
            <a:xfrm>
              <a:off x="3727197" y="128130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0" name="Google Shape;1770;p50"/>
            <p:cNvSpPr txBox="1"/>
            <p:nvPr/>
          </p:nvSpPr>
          <p:spPr>
            <a:xfrm>
              <a:off x="3727197" y="93462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1" name="Google Shape;1771;p50"/>
          <p:cNvGrpSpPr/>
          <p:nvPr/>
        </p:nvGrpSpPr>
        <p:grpSpPr>
          <a:xfrm flipH="1">
            <a:off x="5959606" y="3726006"/>
            <a:ext cx="1689600" cy="820713"/>
            <a:chOff x="6989556" y="3329075"/>
            <a:chExt cx="1689600" cy="820713"/>
          </a:xfrm>
        </p:grpSpPr>
        <p:sp>
          <p:nvSpPr>
            <p:cNvPr id="1772" name="Google Shape;1772;p50"/>
            <p:cNvSpPr txBox="1"/>
            <p:nvPr/>
          </p:nvSpPr>
          <p:spPr>
            <a:xfrm flipH="1">
              <a:off x="6989556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3" name="Google Shape;1773;p50"/>
            <p:cNvSpPr txBox="1"/>
            <p:nvPr/>
          </p:nvSpPr>
          <p:spPr>
            <a:xfrm flipH="1">
              <a:off x="6989556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4" name="Google Shape;1774;p50"/>
          <p:cNvGrpSpPr/>
          <p:nvPr/>
        </p:nvGrpSpPr>
        <p:grpSpPr>
          <a:xfrm>
            <a:off x="1488458" y="2408052"/>
            <a:ext cx="1689600" cy="820693"/>
            <a:chOff x="464844" y="3329095"/>
            <a:chExt cx="1689600" cy="820693"/>
          </a:xfrm>
        </p:grpSpPr>
        <p:sp>
          <p:nvSpPr>
            <p:cNvPr id="1775" name="Google Shape;1775;p50"/>
            <p:cNvSpPr txBox="1"/>
            <p:nvPr/>
          </p:nvSpPr>
          <p:spPr>
            <a:xfrm flipH="1">
              <a:off x="464844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6" name="Google Shape;1776;p50"/>
            <p:cNvSpPr txBox="1"/>
            <p:nvPr/>
          </p:nvSpPr>
          <p:spPr>
            <a:xfrm flipH="1">
              <a:off x="464844" y="332909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7" name="Google Shape;1777;p50"/>
          <p:cNvGrpSpPr/>
          <p:nvPr/>
        </p:nvGrpSpPr>
        <p:grpSpPr>
          <a:xfrm flipH="1">
            <a:off x="5959606" y="2407661"/>
            <a:ext cx="1689600" cy="821475"/>
            <a:chOff x="6989556" y="934975"/>
            <a:chExt cx="1689600" cy="821475"/>
          </a:xfrm>
        </p:grpSpPr>
        <p:sp>
          <p:nvSpPr>
            <p:cNvPr id="1778" name="Google Shape;1778;p50"/>
            <p:cNvSpPr txBox="1"/>
            <p:nvPr/>
          </p:nvSpPr>
          <p:spPr>
            <a:xfrm>
              <a:off x="6989556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9" name="Google Shape;1779;p50"/>
            <p:cNvSpPr txBox="1"/>
            <p:nvPr/>
          </p:nvSpPr>
          <p:spPr>
            <a:xfrm>
              <a:off x="6989556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80" name="Google Shape;1780;p50"/>
          <p:cNvGrpSpPr/>
          <p:nvPr/>
        </p:nvGrpSpPr>
        <p:grpSpPr>
          <a:xfrm>
            <a:off x="1488458" y="3726006"/>
            <a:ext cx="1689600" cy="820713"/>
            <a:chOff x="3727197" y="3329075"/>
            <a:chExt cx="1689600" cy="820713"/>
          </a:xfrm>
        </p:grpSpPr>
        <p:sp>
          <p:nvSpPr>
            <p:cNvPr id="1781" name="Google Shape;1781;p50"/>
            <p:cNvSpPr txBox="1"/>
            <p:nvPr/>
          </p:nvSpPr>
          <p:spPr>
            <a:xfrm>
              <a:off x="3727197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2" name="Google Shape;1782;p50"/>
            <p:cNvSpPr txBox="1"/>
            <p:nvPr/>
          </p:nvSpPr>
          <p:spPr>
            <a:xfrm>
              <a:off x="3727197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83" name="Google Shape;1783;p50"/>
          <p:cNvSpPr/>
          <p:nvPr/>
        </p:nvSpPr>
        <p:spPr>
          <a:xfrm>
            <a:off x="7843258" y="3692213"/>
            <a:ext cx="888300" cy="88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50"/>
          <p:cNvSpPr/>
          <p:nvPr/>
        </p:nvSpPr>
        <p:spPr>
          <a:xfrm flipH="1">
            <a:off x="7843258" y="1054131"/>
            <a:ext cx="888300" cy="88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50"/>
          <p:cNvSpPr/>
          <p:nvPr/>
        </p:nvSpPr>
        <p:spPr>
          <a:xfrm>
            <a:off x="412442" y="3692213"/>
            <a:ext cx="888300" cy="88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50"/>
          <p:cNvSpPr/>
          <p:nvPr/>
        </p:nvSpPr>
        <p:spPr>
          <a:xfrm flipH="1">
            <a:off x="7843258" y="2374248"/>
            <a:ext cx="888300" cy="88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50"/>
          <p:cNvSpPr/>
          <p:nvPr/>
        </p:nvSpPr>
        <p:spPr>
          <a:xfrm flipH="1">
            <a:off x="412442" y="2374248"/>
            <a:ext cx="888300" cy="88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8" name="Google Shape;1788;p50"/>
          <p:cNvGrpSpPr/>
          <p:nvPr/>
        </p:nvGrpSpPr>
        <p:grpSpPr>
          <a:xfrm>
            <a:off x="412442" y="1054131"/>
            <a:ext cx="888300" cy="888300"/>
            <a:chOff x="2294244" y="934969"/>
            <a:chExt cx="888300" cy="888300"/>
          </a:xfrm>
        </p:grpSpPr>
        <p:sp>
          <p:nvSpPr>
            <p:cNvPr id="1789" name="Google Shape;1789;p50"/>
            <p:cNvSpPr/>
            <p:nvPr/>
          </p:nvSpPr>
          <p:spPr>
            <a:xfrm>
              <a:off x="2294244" y="934969"/>
              <a:ext cx="888300" cy="888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0" name="Google Shape;1790;p50"/>
            <p:cNvGrpSpPr/>
            <p:nvPr/>
          </p:nvGrpSpPr>
          <p:grpSpPr>
            <a:xfrm>
              <a:off x="2503783" y="1150523"/>
              <a:ext cx="469222" cy="457191"/>
              <a:chOff x="1049375" y="2318350"/>
              <a:chExt cx="298525" cy="295400"/>
            </a:xfrm>
          </p:grpSpPr>
          <p:sp>
            <p:nvSpPr>
              <p:cNvPr id="1791" name="Google Shape;1791;p50"/>
              <p:cNvSpPr/>
              <p:nvPr/>
            </p:nvSpPr>
            <p:spPr>
              <a:xfrm>
                <a:off x="1101350" y="2492325"/>
                <a:ext cx="70125" cy="505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21" extrusionOk="0">
                    <a:moveTo>
                      <a:pt x="2473" y="0"/>
                    </a:moveTo>
                    <a:cubicBezTo>
                      <a:pt x="2377" y="0"/>
                      <a:pt x="2273" y="32"/>
                      <a:pt x="2206" y="99"/>
                    </a:cubicBezTo>
                    <a:lnTo>
                      <a:pt x="1072" y="1233"/>
                    </a:lnTo>
                    <a:lnTo>
                      <a:pt x="599" y="761"/>
                    </a:lnTo>
                    <a:cubicBezTo>
                      <a:pt x="536" y="713"/>
                      <a:pt x="449" y="690"/>
                      <a:pt x="363" y="690"/>
                    </a:cubicBezTo>
                    <a:cubicBezTo>
                      <a:pt x="276" y="690"/>
                      <a:pt x="189" y="713"/>
                      <a:pt x="126" y="761"/>
                    </a:cubicBezTo>
                    <a:cubicBezTo>
                      <a:pt x="0" y="887"/>
                      <a:pt x="0" y="1139"/>
                      <a:pt x="126" y="1233"/>
                    </a:cubicBezTo>
                    <a:lnTo>
                      <a:pt x="820" y="1958"/>
                    </a:lnTo>
                    <a:cubicBezTo>
                      <a:pt x="914" y="2021"/>
                      <a:pt x="977" y="2021"/>
                      <a:pt x="1072" y="2021"/>
                    </a:cubicBezTo>
                    <a:cubicBezTo>
                      <a:pt x="1135" y="2021"/>
                      <a:pt x="1261" y="1989"/>
                      <a:pt x="1292" y="1926"/>
                    </a:cubicBezTo>
                    <a:lnTo>
                      <a:pt x="2678" y="540"/>
                    </a:lnTo>
                    <a:cubicBezTo>
                      <a:pt x="2804" y="414"/>
                      <a:pt x="2804" y="162"/>
                      <a:pt x="2678" y="68"/>
                    </a:cubicBezTo>
                    <a:cubicBezTo>
                      <a:pt x="2634" y="24"/>
                      <a:pt x="2557" y="0"/>
                      <a:pt x="2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0"/>
              <p:cNvSpPr/>
              <p:nvPr/>
            </p:nvSpPr>
            <p:spPr>
              <a:xfrm>
                <a:off x="1101350" y="2440525"/>
                <a:ext cx="701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6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38"/>
                      <a:pt x="449" y="714"/>
                      <a:pt x="363" y="714"/>
                    </a:cubicBezTo>
                    <a:cubicBezTo>
                      <a:pt x="276" y="714"/>
                      <a:pt x="189" y="738"/>
                      <a:pt x="126" y="785"/>
                    </a:cubicBezTo>
                    <a:cubicBezTo>
                      <a:pt x="0" y="911"/>
                      <a:pt x="0" y="1163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4"/>
                      <a:pt x="1292" y="1951"/>
                    </a:cubicBezTo>
                    <a:lnTo>
                      <a:pt x="2678" y="564"/>
                    </a:lnTo>
                    <a:cubicBezTo>
                      <a:pt x="2804" y="438"/>
                      <a:pt x="2804" y="186"/>
                      <a:pt x="2678" y="92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0"/>
              <p:cNvSpPr/>
              <p:nvPr/>
            </p:nvSpPr>
            <p:spPr>
              <a:xfrm>
                <a:off x="1101350" y="2388550"/>
                <a:ext cx="70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5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22"/>
                      <a:pt x="449" y="690"/>
                      <a:pt x="363" y="690"/>
                    </a:cubicBezTo>
                    <a:cubicBezTo>
                      <a:pt x="276" y="690"/>
                      <a:pt x="189" y="722"/>
                      <a:pt x="126" y="785"/>
                    </a:cubicBezTo>
                    <a:cubicBezTo>
                      <a:pt x="0" y="911"/>
                      <a:pt x="0" y="1131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3"/>
                      <a:pt x="1292" y="1919"/>
                    </a:cubicBezTo>
                    <a:lnTo>
                      <a:pt x="2678" y="532"/>
                    </a:lnTo>
                    <a:cubicBezTo>
                      <a:pt x="2804" y="438"/>
                      <a:pt x="2804" y="186"/>
                      <a:pt x="2678" y="91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0"/>
              <p:cNvSpPr/>
              <p:nvPr/>
            </p:nvSpPr>
            <p:spPr>
              <a:xfrm>
                <a:off x="1049375" y="2318350"/>
                <a:ext cx="298525" cy="295400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11816" extrusionOk="0">
                    <a:moveTo>
                      <a:pt x="6963" y="1198"/>
                    </a:moveTo>
                    <a:lnTo>
                      <a:pt x="7876" y="2143"/>
                    </a:lnTo>
                    <a:lnTo>
                      <a:pt x="6963" y="2143"/>
                    </a:lnTo>
                    <a:lnTo>
                      <a:pt x="6963" y="1198"/>
                    </a:lnTo>
                    <a:close/>
                    <a:moveTo>
                      <a:pt x="10286" y="3498"/>
                    </a:moveTo>
                    <a:cubicBezTo>
                      <a:pt x="10373" y="3498"/>
                      <a:pt x="10460" y="3530"/>
                      <a:pt x="10523" y="3593"/>
                    </a:cubicBezTo>
                    <a:lnTo>
                      <a:pt x="10995" y="4065"/>
                    </a:lnTo>
                    <a:cubicBezTo>
                      <a:pt x="11184" y="4223"/>
                      <a:pt x="11184" y="4475"/>
                      <a:pt x="11027" y="4569"/>
                    </a:cubicBezTo>
                    <a:lnTo>
                      <a:pt x="10806" y="4821"/>
                    </a:lnTo>
                    <a:lnTo>
                      <a:pt x="9798" y="3845"/>
                    </a:lnTo>
                    <a:lnTo>
                      <a:pt x="10050" y="3593"/>
                    </a:lnTo>
                    <a:cubicBezTo>
                      <a:pt x="10113" y="3530"/>
                      <a:pt x="10200" y="3498"/>
                      <a:pt x="10286" y="3498"/>
                    </a:cubicBezTo>
                    <a:close/>
                    <a:moveTo>
                      <a:pt x="9294" y="4349"/>
                    </a:moveTo>
                    <a:lnTo>
                      <a:pt x="10271" y="5325"/>
                    </a:lnTo>
                    <a:lnTo>
                      <a:pt x="7845" y="7783"/>
                    </a:lnTo>
                    <a:lnTo>
                      <a:pt x="6868" y="6774"/>
                    </a:lnTo>
                    <a:lnTo>
                      <a:pt x="9294" y="4349"/>
                    </a:lnTo>
                    <a:close/>
                    <a:moveTo>
                      <a:pt x="6585" y="7499"/>
                    </a:moveTo>
                    <a:lnTo>
                      <a:pt x="7183" y="8098"/>
                    </a:lnTo>
                    <a:lnTo>
                      <a:pt x="6427" y="8255"/>
                    </a:lnTo>
                    <a:lnTo>
                      <a:pt x="6585" y="7499"/>
                    </a:lnTo>
                    <a:close/>
                    <a:moveTo>
                      <a:pt x="6994" y="10398"/>
                    </a:moveTo>
                    <a:lnTo>
                      <a:pt x="6994" y="10776"/>
                    </a:lnTo>
                    <a:cubicBezTo>
                      <a:pt x="6994" y="10870"/>
                      <a:pt x="7057" y="10996"/>
                      <a:pt x="7089" y="11122"/>
                    </a:cubicBezTo>
                    <a:lnTo>
                      <a:pt x="1071" y="11122"/>
                    </a:lnTo>
                    <a:cubicBezTo>
                      <a:pt x="882" y="11122"/>
                      <a:pt x="693" y="10965"/>
                      <a:pt x="693" y="10776"/>
                    </a:cubicBezTo>
                    <a:lnTo>
                      <a:pt x="693" y="10398"/>
                    </a:lnTo>
                    <a:close/>
                    <a:moveTo>
                      <a:pt x="6270" y="663"/>
                    </a:moveTo>
                    <a:lnTo>
                      <a:pt x="6270" y="2458"/>
                    </a:lnTo>
                    <a:cubicBezTo>
                      <a:pt x="6270" y="2647"/>
                      <a:pt x="6427" y="2805"/>
                      <a:pt x="6616" y="2805"/>
                    </a:cubicBezTo>
                    <a:lnTo>
                      <a:pt x="8349" y="2805"/>
                    </a:lnTo>
                    <a:lnTo>
                      <a:pt x="8349" y="4286"/>
                    </a:lnTo>
                    <a:lnTo>
                      <a:pt x="6112" y="6554"/>
                    </a:lnTo>
                    <a:cubicBezTo>
                      <a:pt x="6081" y="6585"/>
                      <a:pt x="6018" y="6680"/>
                      <a:pt x="6018" y="6711"/>
                    </a:cubicBezTo>
                    <a:lnTo>
                      <a:pt x="5608" y="8633"/>
                    </a:lnTo>
                    <a:cubicBezTo>
                      <a:pt x="5545" y="8759"/>
                      <a:pt x="5608" y="8885"/>
                      <a:pt x="5671" y="8948"/>
                    </a:cubicBezTo>
                    <a:cubicBezTo>
                      <a:pt x="5742" y="9019"/>
                      <a:pt x="5813" y="9055"/>
                      <a:pt x="5897" y="9055"/>
                    </a:cubicBezTo>
                    <a:cubicBezTo>
                      <a:pt x="5925" y="9055"/>
                      <a:pt x="5955" y="9051"/>
                      <a:pt x="5986" y="9043"/>
                    </a:cubicBezTo>
                    <a:lnTo>
                      <a:pt x="7908" y="8602"/>
                    </a:lnTo>
                    <a:cubicBezTo>
                      <a:pt x="8002" y="8602"/>
                      <a:pt x="8034" y="8570"/>
                      <a:pt x="8065" y="8507"/>
                    </a:cubicBezTo>
                    <a:lnTo>
                      <a:pt x="8349" y="8255"/>
                    </a:lnTo>
                    <a:lnTo>
                      <a:pt x="8349" y="10807"/>
                    </a:lnTo>
                    <a:lnTo>
                      <a:pt x="8380" y="10807"/>
                    </a:lnTo>
                    <a:cubicBezTo>
                      <a:pt x="8380" y="10996"/>
                      <a:pt x="8223" y="11154"/>
                      <a:pt x="8034" y="11154"/>
                    </a:cubicBezTo>
                    <a:cubicBezTo>
                      <a:pt x="7845" y="11154"/>
                      <a:pt x="7687" y="10996"/>
                      <a:pt x="7687" y="10807"/>
                    </a:cubicBezTo>
                    <a:lnTo>
                      <a:pt x="7687" y="10083"/>
                    </a:lnTo>
                    <a:cubicBezTo>
                      <a:pt x="7687" y="9893"/>
                      <a:pt x="7530" y="9736"/>
                      <a:pt x="7309" y="9736"/>
                    </a:cubicBezTo>
                    <a:lnTo>
                      <a:pt x="1386" y="9736"/>
                    </a:lnTo>
                    <a:lnTo>
                      <a:pt x="1386" y="663"/>
                    </a:lnTo>
                    <a:close/>
                    <a:moveTo>
                      <a:pt x="1071" y="1"/>
                    </a:moveTo>
                    <a:cubicBezTo>
                      <a:pt x="882" y="1"/>
                      <a:pt x="693" y="158"/>
                      <a:pt x="693" y="379"/>
                    </a:cubicBezTo>
                    <a:lnTo>
                      <a:pt x="693" y="9736"/>
                    </a:lnTo>
                    <a:lnTo>
                      <a:pt x="347" y="9736"/>
                    </a:lnTo>
                    <a:cubicBezTo>
                      <a:pt x="158" y="9736"/>
                      <a:pt x="0" y="9893"/>
                      <a:pt x="0" y="10083"/>
                    </a:cubicBezTo>
                    <a:lnTo>
                      <a:pt x="0" y="10807"/>
                    </a:lnTo>
                    <a:cubicBezTo>
                      <a:pt x="0" y="11406"/>
                      <a:pt x="473" y="11815"/>
                      <a:pt x="1008" y="11815"/>
                    </a:cubicBezTo>
                    <a:lnTo>
                      <a:pt x="8002" y="11815"/>
                    </a:lnTo>
                    <a:cubicBezTo>
                      <a:pt x="8569" y="11815"/>
                      <a:pt x="9011" y="11343"/>
                      <a:pt x="9011" y="10807"/>
                    </a:cubicBezTo>
                    <a:lnTo>
                      <a:pt x="9011" y="7562"/>
                    </a:lnTo>
                    <a:lnTo>
                      <a:pt x="11499" y="5105"/>
                    </a:lnTo>
                    <a:cubicBezTo>
                      <a:pt x="11940" y="4664"/>
                      <a:pt x="11940" y="4034"/>
                      <a:pt x="11531" y="3593"/>
                    </a:cubicBezTo>
                    <a:lnTo>
                      <a:pt x="11058" y="3120"/>
                    </a:lnTo>
                    <a:cubicBezTo>
                      <a:pt x="10869" y="2931"/>
                      <a:pt x="10609" y="2836"/>
                      <a:pt x="10346" y="2836"/>
                    </a:cubicBezTo>
                    <a:cubicBezTo>
                      <a:pt x="10082" y="2836"/>
                      <a:pt x="9814" y="2931"/>
                      <a:pt x="9609" y="3120"/>
                    </a:cubicBezTo>
                    <a:lnTo>
                      <a:pt x="9105" y="3624"/>
                    </a:lnTo>
                    <a:lnTo>
                      <a:pt x="9105" y="2490"/>
                    </a:lnTo>
                    <a:cubicBezTo>
                      <a:pt x="9105" y="2427"/>
                      <a:pt x="9074" y="2332"/>
                      <a:pt x="8979" y="2269"/>
                    </a:cubicBezTo>
                    <a:lnTo>
                      <a:pt x="6900" y="127"/>
                    </a:lnTo>
                    <a:cubicBezTo>
                      <a:pt x="6805" y="64"/>
                      <a:pt x="6742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5" name="Google Shape;1795;p50"/>
          <p:cNvSpPr/>
          <p:nvPr/>
        </p:nvSpPr>
        <p:spPr>
          <a:xfrm flipH="1">
            <a:off x="8052630" y="126967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796" name="Google Shape;1796;p50"/>
          <p:cNvGrpSpPr/>
          <p:nvPr/>
        </p:nvGrpSpPr>
        <p:grpSpPr>
          <a:xfrm flipH="1">
            <a:off x="8052627" y="2589808"/>
            <a:ext cx="469562" cy="457181"/>
            <a:chOff x="3270550" y="832575"/>
            <a:chExt cx="499375" cy="483125"/>
          </a:xfrm>
        </p:grpSpPr>
        <p:sp>
          <p:nvSpPr>
            <p:cNvPr id="1797" name="Google Shape;1797;p50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0" name="Google Shape;1800;p50"/>
          <p:cNvGrpSpPr/>
          <p:nvPr/>
        </p:nvGrpSpPr>
        <p:grpSpPr>
          <a:xfrm>
            <a:off x="593368" y="2589807"/>
            <a:ext cx="526449" cy="457182"/>
            <a:chOff x="889275" y="861850"/>
            <a:chExt cx="487950" cy="424575"/>
          </a:xfrm>
        </p:grpSpPr>
        <p:sp>
          <p:nvSpPr>
            <p:cNvPr id="1801" name="Google Shape;1801;p50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5" name="Google Shape;1805;p50"/>
          <p:cNvGrpSpPr/>
          <p:nvPr/>
        </p:nvGrpSpPr>
        <p:grpSpPr>
          <a:xfrm>
            <a:off x="627999" y="3907765"/>
            <a:ext cx="457186" cy="457195"/>
            <a:chOff x="-63666550" y="2278975"/>
            <a:chExt cx="319800" cy="318625"/>
          </a:xfrm>
        </p:grpSpPr>
        <p:sp>
          <p:nvSpPr>
            <p:cNvPr id="1806" name="Google Shape;1806;p50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50"/>
          <p:cNvGrpSpPr/>
          <p:nvPr/>
        </p:nvGrpSpPr>
        <p:grpSpPr>
          <a:xfrm flipH="1">
            <a:off x="8058805" y="3907767"/>
            <a:ext cx="457205" cy="457191"/>
            <a:chOff x="3599700" y="1954475"/>
            <a:chExt cx="296175" cy="295400"/>
          </a:xfrm>
        </p:grpSpPr>
        <p:sp>
          <p:nvSpPr>
            <p:cNvPr id="1809" name="Google Shape;1809;p50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0"/>
          <p:cNvGrpSpPr/>
          <p:nvPr/>
        </p:nvGrpSpPr>
        <p:grpSpPr>
          <a:xfrm>
            <a:off x="3337766" y="1181043"/>
            <a:ext cx="2468467" cy="3260888"/>
            <a:chOff x="10006023" y="1379331"/>
            <a:chExt cx="1698526" cy="2200478"/>
          </a:xfrm>
        </p:grpSpPr>
        <p:sp>
          <p:nvSpPr>
            <p:cNvPr id="1813" name="Google Shape;1813;p50"/>
            <p:cNvSpPr/>
            <p:nvPr/>
          </p:nvSpPr>
          <p:spPr>
            <a:xfrm flipH="1">
              <a:off x="10086045" y="1379331"/>
              <a:ext cx="1218781" cy="2200478"/>
            </a:xfrm>
            <a:custGeom>
              <a:avLst/>
              <a:gdLst/>
              <a:ahLst/>
              <a:cxnLst/>
              <a:rect l="l" t="t" r="r" b="b"/>
              <a:pathLst>
                <a:path w="11931" h="21539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845"/>
                    <a:pt x="695" y="21538"/>
                    <a:pt x="1551" y="21538"/>
                  </a:cubicBezTo>
                  <a:lnTo>
                    <a:pt x="10380" y="21538"/>
                  </a:lnTo>
                  <a:cubicBezTo>
                    <a:pt x="11237" y="21538"/>
                    <a:pt x="11930" y="20844"/>
                    <a:pt x="11930" y="19989"/>
                  </a:cubicBezTo>
                  <a:lnTo>
                    <a:pt x="11930" y="1550"/>
                  </a:lnTo>
                  <a:cubicBezTo>
                    <a:pt x="11930" y="693"/>
                    <a:pt x="11235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 flipH="1">
              <a:off x="10099019" y="1379331"/>
              <a:ext cx="1205808" cy="2166969"/>
            </a:xfrm>
            <a:custGeom>
              <a:avLst/>
              <a:gdLst/>
              <a:ahLst/>
              <a:cxnLst/>
              <a:rect l="l" t="t" r="r" b="b"/>
              <a:pathLst>
                <a:path w="11804" h="21211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485"/>
                    <a:pt x="236" y="20926"/>
                    <a:pt x="600" y="21211"/>
                  </a:cubicBezTo>
                  <a:lnTo>
                    <a:pt x="11804" y="935"/>
                  </a:lnTo>
                  <a:cubicBezTo>
                    <a:pt x="11565" y="385"/>
                    <a:pt x="11017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0"/>
            <p:cNvSpPr/>
            <p:nvPr/>
          </p:nvSpPr>
          <p:spPr>
            <a:xfrm flipH="1">
              <a:off x="10502625" y="1442075"/>
              <a:ext cx="368055" cy="33407"/>
            </a:xfrm>
            <a:custGeom>
              <a:avLst/>
              <a:gdLst/>
              <a:ahLst/>
              <a:cxnLst/>
              <a:rect l="l" t="t" r="r" b="b"/>
              <a:pathLst>
                <a:path w="3603" h="327" extrusionOk="0">
                  <a:moveTo>
                    <a:pt x="163" y="1"/>
                  </a:moveTo>
                  <a:cubicBezTo>
                    <a:pt x="73" y="1"/>
                    <a:pt x="0" y="73"/>
                    <a:pt x="0" y="163"/>
                  </a:cubicBezTo>
                  <a:cubicBezTo>
                    <a:pt x="0" y="254"/>
                    <a:pt x="73" y="327"/>
                    <a:pt x="163" y="327"/>
                  </a:cubicBezTo>
                  <a:lnTo>
                    <a:pt x="3439" y="327"/>
                  </a:lnTo>
                  <a:cubicBezTo>
                    <a:pt x="3530" y="327"/>
                    <a:pt x="3603" y="254"/>
                    <a:pt x="3603" y="163"/>
                  </a:cubicBezTo>
                  <a:cubicBezTo>
                    <a:pt x="3603" y="75"/>
                    <a:pt x="3530" y="1"/>
                    <a:pt x="3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 flipH="1">
              <a:off x="10145192" y="1438586"/>
              <a:ext cx="1100182" cy="2081867"/>
            </a:xfrm>
            <a:custGeom>
              <a:avLst/>
              <a:gdLst/>
              <a:ahLst/>
              <a:cxnLst/>
              <a:rect l="l" t="t" r="r" b="b"/>
              <a:pathLst>
                <a:path w="10770" h="20378" extrusionOk="0">
                  <a:moveTo>
                    <a:pt x="970" y="0"/>
                  </a:moveTo>
                  <a:cubicBezTo>
                    <a:pt x="435" y="0"/>
                    <a:pt x="0" y="435"/>
                    <a:pt x="0" y="970"/>
                  </a:cubicBezTo>
                  <a:lnTo>
                    <a:pt x="0" y="19409"/>
                  </a:lnTo>
                  <a:cubicBezTo>
                    <a:pt x="0" y="19943"/>
                    <a:pt x="435" y="20378"/>
                    <a:pt x="970" y="20378"/>
                  </a:cubicBezTo>
                  <a:lnTo>
                    <a:pt x="9800" y="20378"/>
                  </a:lnTo>
                  <a:cubicBezTo>
                    <a:pt x="10335" y="20378"/>
                    <a:pt x="10769" y="19943"/>
                    <a:pt x="10769" y="19409"/>
                  </a:cubicBezTo>
                  <a:lnTo>
                    <a:pt x="10769" y="970"/>
                  </a:lnTo>
                  <a:cubicBezTo>
                    <a:pt x="10768" y="436"/>
                    <a:pt x="10332" y="0"/>
                    <a:pt x="9798" y="0"/>
                  </a:cubicBezTo>
                  <a:lnTo>
                    <a:pt x="8504" y="0"/>
                  </a:lnTo>
                  <a:lnTo>
                    <a:pt x="8037" y="883"/>
                  </a:lnTo>
                  <a:cubicBezTo>
                    <a:pt x="7863" y="1214"/>
                    <a:pt x="7521" y="1420"/>
                    <a:pt x="7147" y="1420"/>
                  </a:cubicBezTo>
                  <a:lnTo>
                    <a:pt x="3622" y="1420"/>
                  </a:lnTo>
                  <a:cubicBezTo>
                    <a:pt x="3249" y="1420"/>
                    <a:pt x="2905" y="1213"/>
                    <a:pt x="2731" y="883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0"/>
            <p:cNvSpPr/>
            <p:nvPr/>
          </p:nvSpPr>
          <p:spPr>
            <a:xfrm flipH="1">
              <a:off x="10006023" y="1722200"/>
              <a:ext cx="1137102" cy="477802"/>
            </a:xfrm>
            <a:custGeom>
              <a:avLst/>
              <a:gdLst/>
              <a:ahLst/>
              <a:cxnLst/>
              <a:rect l="l" t="t" r="r" b="b"/>
              <a:pathLst>
                <a:path w="14769" h="4677" extrusionOk="0">
                  <a:moveTo>
                    <a:pt x="97" y="0"/>
                  </a:moveTo>
                  <a:cubicBezTo>
                    <a:pt x="44" y="0"/>
                    <a:pt x="0" y="45"/>
                    <a:pt x="0" y="98"/>
                  </a:cubicBezTo>
                  <a:lnTo>
                    <a:pt x="0" y="4580"/>
                  </a:lnTo>
                  <a:cubicBezTo>
                    <a:pt x="0" y="4633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3"/>
                    <a:pt x="14769" y="4580"/>
                  </a:cubicBezTo>
                  <a:lnTo>
                    <a:pt x="14769" y="98"/>
                  </a:lnTo>
                  <a:cubicBezTo>
                    <a:pt x="14769" y="45"/>
                    <a:pt x="14725" y="0"/>
                    <a:pt x="14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 flipH="1">
              <a:off x="10544972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40"/>
                  </a:lnTo>
                  <a:cubicBezTo>
                    <a:pt x="192" y="973"/>
                    <a:pt x="218" y="1002"/>
                    <a:pt x="248" y="1002"/>
                  </a:cubicBezTo>
                  <a:cubicBezTo>
                    <a:pt x="257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5" y="1002"/>
                    <a:pt x="835" y="1002"/>
                  </a:cubicBezTo>
                  <a:cubicBezTo>
                    <a:pt x="865" y="1002"/>
                    <a:pt x="892" y="973"/>
                    <a:pt x="880" y="940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4"/>
                    <a:pt x="677" y="314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 flipH="1">
              <a:off x="10378157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4"/>
                  </a:lnTo>
                  <a:cubicBezTo>
                    <a:pt x="399" y="334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40"/>
                  </a:lnTo>
                  <a:cubicBezTo>
                    <a:pt x="191" y="973"/>
                    <a:pt x="218" y="1002"/>
                    <a:pt x="248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3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4" y="1002"/>
                    <a:pt x="891" y="973"/>
                    <a:pt x="879" y="940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7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 flipH="1">
              <a:off x="10211241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2" y="0"/>
                    <a:pt x="504" y="11"/>
                    <a:pt x="497" y="33"/>
                  </a:cubicBezTo>
                  <a:lnTo>
                    <a:pt x="407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40"/>
                  </a:lnTo>
                  <a:cubicBezTo>
                    <a:pt x="192" y="973"/>
                    <a:pt x="219" y="1002"/>
                    <a:pt x="249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19"/>
                  </a:cubicBezTo>
                  <a:lnTo>
                    <a:pt x="808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5" y="1002"/>
                    <a:pt x="892" y="973"/>
                    <a:pt x="881" y="940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4"/>
                    <a:pt x="678" y="314"/>
                  </a:cubicBezTo>
                  <a:lnTo>
                    <a:pt x="588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 flipH="1">
              <a:off x="10044426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4"/>
                  </a:lnTo>
                  <a:cubicBezTo>
                    <a:pt x="399" y="334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40"/>
                  </a:lnTo>
                  <a:cubicBezTo>
                    <a:pt x="191" y="973"/>
                    <a:pt x="217" y="1002"/>
                    <a:pt x="247" y="1002"/>
                  </a:cubicBezTo>
                  <a:cubicBezTo>
                    <a:pt x="256" y="1002"/>
                    <a:pt x="266" y="999"/>
                    <a:pt x="274" y="993"/>
                  </a:cubicBezTo>
                  <a:lnTo>
                    <a:pt x="512" y="819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19"/>
                  </a:cubicBezTo>
                  <a:lnTo>
                    <a:pt x="806" y="993"/>
                  </a:lnTo>
                  <a:cubicBezTo>
                    <a:pt x="815" y="999"/>
                    <a:pt x="824" y="1002"/>
                    <a:pt x="833" y="1002"/>
                  </a:cubicBezTo>
                  <a:cubicBezTo>
                    <a:pt x="863" y="1002"/>
                    <a:pt x="890" y="973"/>
                    <a:pt x="879" y="940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6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 flipH="1">
              <a:off x="10168540" y="202724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 flipH="1">
              <a:off x="10168540" y="1805554"/>
              <a:ext cx="485327" cy="25438"/>
            </a:xfrm>
            <a:custGeom>
              <a:avLst/>
              <a:gdLst/>
              <a:ahLst/>
              <a:cxnLst/>
              <a:rect l="l" t="t" r="r" b="b"/>
              <a:pathLst>
                <a:path w="4751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0"/>
            <p:cNvSpPr/>
            <p:nvPr/>
          </p:nvSpPr>
          <p:spPr>
            <a:xfrm flipH="1">
              <a:off x="10168540" y="2078635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3"/>
                  </a:lnTo>
                  <a:lnTo>
                    <a:pt x="4750" y="13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 flipH="1">
              <a:off x="10738393" y="1824148"/>
              <a:ext cx="199504" cy="262660"/>
            </a:xfrm>
            <a:custGeom>
              <a:avLst/>
              <a:gdLst/>
              <a:ahLst/>
              <a:cxnLst/>
              <a:rect l="l" t="t" r="r" b="b"/>
              <a:pathLst>
                <a:path w="1953" h="2571" extrusionOk="0">
                  <a:moveTo>
                    <a:pt x="860" y="1"/>
                  </a:moveTo>
                  <a:cubicBezTo>
                    <a:pt x="720" y="1"/>
                    <a:pt x="583" y="50"/>
                    <a:pt x="479" y="150"/>
                  </a:cubicBezTo>
                  <a:cubicBezTo>
                    <a:pt x="293" y="327"/>
                    <a:pt x="187" y="596"/>
                    <a:pt x="187" y="867"/>
                  </a:cubicBezTo>
                  <a:lnTo>
                    <a:pt x="1" y="2570"/>
                  </a:lnTo>
                  <a:lnTo>
                    <a:pt x="1953" y="2560"/>
                  </a:lnTo>
                  <a:lnTo>
                    <a:pt x="1787" y="808"/>
                  </a:lnTo>
                  <a:cubicBezTo>
                    <a:pt x="1787" y="414"/>
                    <a:pt x="1651" y="47"/>
                    <a:pt x="1297" y="47"/>
                  </a:cubicBezTo>
                  <a:cubicBezTo>
                    <a:pt x="1248" y="47"/>
                    <a:pt x="1194" y="54"/>
                    <a:pt x="1137" y="69"/>
                  </a:cubicBezTo>
                  <a:cubicBezTo>
                    <a:pt x="1050" y="23"/>
                    <a:pt x="954" y="1"/>
                    <a:pt x="86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 flipH="1">
              <a:off x="10805711" y="1993533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6"/>
                  </a:lnTo>
                  <a:cubicBezTo>
                    <a:pt x="1" y="386"/>
                    <a:pt x="42" y="669"/>
                    <a:pt x="306" y="738"/>
                  </a:cubicBezTo>
                  <a:cubicBezTo>
                    <a:pt x="560" y="688"/>
                    <a:pt x="614" y="386"/>
                    <a:pt x="614" y="38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 flipH="1">
              <a:off x="10805711" y="1988016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 flipH="1">
              <a:off x="10773227" y="1885547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0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3"/>
                    <a:pt x="76" y="861"/>
                    <a:pt x="197" y="1029"/>
                  </a:cubicBezTo>
                  <a:cubicBezTo>
                    <a:pt x="295" y="1165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3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0"/>
                    <a:pt x="777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 flipH="1">
              <a:off x="10652073" y="2033070"/>
              <a:ext cx="371733" cy="294841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2"/>
                  </a:cubicBezTo>
                  <a:lnTo>
                    <a:pt x="0" y="2870"/>
                  </a:lnTo>
                  <a:lnTo>
                    <a:pt x="468" y="2863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5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5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3"/>
                  </a:lnTo>
                  <a:lnTo>
                    <a:pt x="3639" y="2870"/>
                  </a:lnTo>
                  <a:lnTo>
                    <a:pt x="3345" y="642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 flipH="1">
              <a:off x="10870578" y="2081393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 flipH="1">
              <a:off x="10707542" y="2050438"/>
              <a:ext cx="260285" cy="277473"/>
            </a:xfrm>
            <a:custGeom>
              <a:avLst/>
              <a:gdLst/>
              <a:ahLst/>
              <a:cxnLst/>
              <a:rect l="l" t="t" r="r" b="b"/>
              <a:pathLst>
                <a:path w="2548" h="2716" extrusionOk="0">
                  <a:moveTo>
                    <a:pt x="453" y="1"/>
                  </a:moveTo>
                  <a:cubicBezTo>
                    <a:pt x="298" y="60"/>
                    <a:pt x="135" y="137"/>
                    <a:pt x="0" y="227"/>
                  </a:cubicBezTo>
                  <a:lnTo>
                    <a:pt x="183" y="833"/>
                  </a:lnTo>
                  <a:cubicBezTo>
                    <a:pt x="186" y="836"/>
                    <a:pt x="188" y="843"/>
                    <a:pt x="192" y="849"/>
                  </a:cubicBezTo>
                  <a:lnTo>
                    <a:pt x="194" y="833"/>
                  </a:lnTo>
                  <a:cubicBezTo>
                    <a:pt x="194" y="833"/>
                    <a:pt x="202" y="859"/>
                    <a:pt x="213" y="903"/>
                  </a:cubicBezTo>
                  <a:cubicBezTo>
                    <a:pt x="214" y="909"/>
                    <a:pt x="216" y="916"/>
                    <a:pt x="218" y="924"/>
                  </a:cubicBezTo>
                  <a:cubicBezTo>
                    <a:pt x="266" y="1105"/>
                    <a:pt x="364" y="1516"/>
                    <a:pt x="356" y="1785"/>
                  </a:cubicBezTo>
                  <a:cubicBezTo>
                    <a:pt x="347" y="2135"/>
                    <a:pt x="237" y="2716"/>
                    <a:pt x="237" y="2716"/>
                  </a:cubicBezTo>
                  <a:lnTo>
                    <a:pt x="2303" y="2716"/>
                  </a:lnTo>
                  <a:cubicBezTo>
                    <a:pt x="2303" y="2716"/>
                    <a:pt x="2195" y="2135"/>
                    <a:pt x="2185" y="1785"/>
                  </a:cubicBezTo>
                  <a:cubicBezTo>
                    <a:pt x="2176" y="1434"/>
                    <a:pt x="2349" y="834"/>
                    <a:pt x="2349" y="834"/>
                  </a:cubicBezTo>
                  <a:lnTo>
                    <a:pt x="2352" y="859"/>
                  </a:lnTo>
                  <a:cubicBezTo>
                    <a:pt x="2356" y="850"/>
                    <a:pt x="2361" y="840"/>
                    <a:pt x="2366" y="834"/>
                  </a:cubicBezTo>
                  <a:lnTo>
                    <a:pt x="2548" y="232"/>
                  </a:lnTo>
                  <a:cubicBezTo>
                    <a:pt x="2415" y="140"/>
                    <a:pt x="2253" y="63"/>
                    <a:pt x="2096" y="4"/>
                  </a:cubicBezTo>
                  <a:cubicBezTo>
                    <a:pt x="2015" y="234"/>
                    <a:pt x="1805" y="589"/>
                    <a:pt x="1276" y="617"/>
                  </a:cubicBezTo>
                  <a:cubicBezTo>
                    <a:pt x="744" y="589"/>
                    <a:pt x="534" y="233"/>
                    <a:pt x="453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0"/>
            <p:cNvSpPr/>
            <p:nvPr/>
          </p:nvSpPr>
          <p:spPr>
            <a:xfrm flipH="1">
              <a:off x="10534612" y="2310750"/>
              <a:ext cx="1066837" cy="477928"/>
            </a:xfrm>
            <a:custGeom>
              <a:avLst/>
              <a:gdLst/>
              <a:ahLst/>
              <a:cxnLst/>
              <a:rect l="l" t="t" r="r" b="b"/>
              <a:pathLst>
                <a:path w="14770" h="4678" extrusionOk="0">
                  <a:moveTo>
                    <a:pt x="97" y="1"/>
                  </a:moveTo>
                  <a:cubicBezTo>
                    <a:pt x="44" y="1"/>
                    <a:pt x="1" y="44"/>
                    <a:pt x="1" y="98"/>
                  </a:cubicBezTo>
                  <a:lnTo>
                    <a:pt x="1" y="4581"/>
                  </a:lnTo>
                  <a:cubicBezTo>
                    <a:pt x="1" y="4634"/>
                    <a:pt x="44" y="4678"/>
                    <a:pt x="97" y="4678"/>
                  </a:cubicBezTo>
                  <a:lnTo>
                    <a:pt x="14673" y="4678"/>
                  </a:lnTo>
                  <a:cubicBezTo>
                    <a:pt x="14726" y="4678"/>
                    <a:pt x="14769" y="4634"/>
                    <a:pt x="14769" y="4581"/>
                  </a:cubicBezTo>
                  <a:lnTo>
                    <a:pt x="14769" y="98"/>
                  </a:lnTo>
                  <a:cubicBezTo>
                    <a:pt x="14769" y="43"/>
                    <a:pt x="14726" y="1"/>
                    <a:pt x="14673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0"/>
            <p:cNvSpPr/>
            <p:nvPr/>
          </p:nvSpPr>
          <p:spPr>
            <a:xfrm flipH="1">
              <a:off x="11085404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3" y="0"/>
                    <a:pt x="504" y="11"/>
                    <a:pt x="497" y="33"/>
                  </a:cubicBezTo>
                  <a:lnTo>
                    <a:pt x="407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7" y="346"/>
                  </a:lnTo>
                  <a:cubicBezTo>
                    <a:pt x="20" y="346"/>
                    <a:pt x="1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3" y="939"/>
                  </a:lnTo>
                  <a:cubicBezTo>
                    <a:pt x="192" y="972"/>
                    <a:pt x="219" y="1001"/>
                    <a:pt x="248" y="1001"/>
                  </a:cubicBezTo>
                  <a:cubicBezTo>
                    <a:pt x="258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2" y="810"/>
                  </a:cubicBezTo>
                  <a:cubicBezTo>
                    <a:pt x="551" y="810"/>
                    <a:pt x="561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6" y="1001"/>
                    <a:pt x="835" y="1001"/>
                  </a:cubicBezTo>
                  <a:cubicBezTo>
                    <a:pt x="865" y="1001"/>
                    <a:pt x="892" y="972"/>
                    <a:pt x="881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8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8" y="313"/>
                  </a:cubicBezTo>
                  <a:lnTo>
                    <a:pt x="587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 flipH="1">
              <a:off x="10918589" y="2466751"/>
              <a:ext cx="110427" cy="102367"/>
            </a:xfrm>
            <a:custGeom>
              <a:avLst/>
              <a:gdLst/>
              <a:ahLst/>
              <a:cxnLst/>
              <a:rect l="l" t="t" r="r" b="b"/>
              <a:pathLst>
                <a:path w="1081" h="1002" extrusionOk="0">
                  <a:moveTo>
                    <a:pt x="540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3"/>
                  </a:lnTo>
                  <a:cubicBezTo>
                    <a:pt x="399" y="333"/>
                    <a:pt x="379" y="346"/>
                    <a:pt x="360" y="346"/>
                  </a:cubicBezTo>
                  <a:lnTo>
                    <a:pt x="65" y="346"/>
                  </a:lnTo>
                  <a:cubicBezTo>
                    <a:pt x="18" y="346"/>
                    <a:pt x="0" y="406"/>
                    <a:pt x="37" y="432"/>
                  </a:cubicBezTo>
                  <a:lnTo>
                    <a:pt x="275" y="606"/>
                  </a:lnTo>
                  <a:cubicBezTo>
                    <a:pt x="292" y="617"/>
                    <a:pt x="299" y="638"/>
                    <a:pt x="292" y="659"/>
                  </a:cubicBezTo>
                  <a:lnTo>
                    <a:pt x="202" y="939"/>
                  </a:lnTo>
                  <a:cubicBezTo>
                    <a:pt x="191" y="972"/>
                    <a:pt x="218" y="1001"/>
                    <a:pt x="248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2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0" y="972"/>
                    <a:pt x="879" y="939"/>
                  </a:cubicBezTo>
                  <a:lnTo>
                    <a:pt x="789" y="659"/>
                  </a:lnTo>
                  <a:cubicBezTo>
                    <a:pt x="782" y="638"/>
                    <a:pt x="789" y="617"/>
                    <a:pt x="807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6" y="346"/>
                  </a:cubicBezTo>
                  <a:lnTo>
                    <a:pt x="721" y="346"/>
                  </a:lnTo>
                  <a:cubicBezTo>
                    <a:pt x="699" y="346"/>
                    <a:pt x="682" y="333"/>
                    <a:pt x="676" y="313"/>
                  </a:cubicBezTo>
                  <a:lnTo>
                    <a:pt x="586" y="33"/>
                  </a:lnTo>
                  <a:cubicBezTo>
                    <a:pt x="578" y="11"/>
                    <a:pt x="559" y="0"/>
                    <a:pt x="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 flipH="1">
              <a:off x="10751570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6" y="346"/>
                  </a:lnTo>
                  <a:cubicBezTo>
                    <a:pt x="19" y="346"/>
                    <a:pt x="0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2" y="939"/>
                  </a:lnTo>
                  <a:cubicBezTo>
                    <a:pt x="192" y="972"/>
                    <a:pt x="218" y="1001"/>
                    <a:pt x="248" y="1001"/>
                  </a:cubicBezTo>
                  <a:cubicBezTo>
                    <a:pt x="257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1" y="810"/>
                  </a:cubicBezTo>
                  <a:cubicBezTo>
                    <a:pt x="551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5" y="1001"/>
                    <a:pt x="835" y="1001"/>
                  </a:cubicBezTo>
                  <a:cubicBezTo>
                    <a:pt x="865" y="1001"/>
                    <a:pt x="892" y="972"/>
                    <a:pt x="880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7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7" y="313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 flipH="1">
              <a:off x="10584858" y="2466751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3"/>
                  </a:lnTo>
                  <a:cubicBezTo>
                    <a:pt x="399" y="333"/>
                    <a:pt x="380" y="346"/>
                    <a:pt x="360" y="346"/>
                  </a:cubicBezTo>
                  <a:lnTo>
                    <a:pt x="65" y="346"/>
                  </a:lnTo>
                  <a:cubicBezTo>
                    <a:pt x="19" y="346"/>
                    <a:pt x="1" y="406"/>
                    <a:pt x="38" y="432"/>
                  </a:cubicBezTo>
                  <a:lnTo>
                    <a:pt x="275" y="606"/>
                  </a:lnTo>
                  <a:cubicBezTo>
                    <a:pt x="293" y="617"/>
                    <a:pt x="299" y="638"/>
                    <a:pt x="293" y="659"/>
                  </a:cubicBezTo>
                  <a:lnTo>
                    <a:pt x="203" y="939"/>
                  </a:lnTo>
                  <a:cubicBezTo>
                    <a:pt x="191" y="972"/>
                    <a:pt x="218" y="1001"/>
                    <a:pt x="247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3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6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1" y="972"/>
                    <a:pt x="879" y="939"/>
                  </a:cubicBezTo>
                  <a:lnTo>
                    <a:pt x="789" y="659"/>
                  </a:lnTo>
                  <a:cubicBezTo>
                    <a:pt x="783" y="638"/>
                    <a:pt x="789" y="617"/>
                    <a:pt x="806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7" y="346"/>
                  </a:cubicBezTo>
                  <a:lnTo>
                    <a:pt x="721" y="346"/>
                  </a:lnTo>
                  <a:cubicBezTo>
                    <a:pt x="700" y="346"/>
                    <a:pt x="683" y="333"/>
                    <a:pt x="676" y="313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 flipH="1">
              <a:off x="10708972" y="2615806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1" y="1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 flipH="1">
              <a:off x="10708972" y="2393909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1" y="1"/>
                  </a:moveTo>
                  <a:lnTo>
                    <a:pt x="1" y="249"/>
                  </a:lnTo>
                  <a:lnTo>
                    <a:pt x="4751" y="249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 flipH="1">
              <a:off x="10708972" y="2667091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1" y="0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 flipH="1">
              <a:off x="11318923" y="2787337"/>
              <a:ext cx="125341" cy="38924"/>
            </a:xfrm>
            <a:custGeom>
              <a:avLst/>
              <a:gdLst/>
              <a:ahLst/>
              <a:cxnLst/>
              <a:rect l="l" t="t" r="r" b="b"/>
              <a:pathLst>
                <a:path w="1227" h="381" extrusionOk="0">
                  <a:moveTo>
                    <a:pt x="357" y="1"/>
                  </a:moveTo>
                  <a:cubicBezTo>
                    <a:pt x="267" y="1"/>
                    <a:pt x="182" y="43"/>
                    <a:pt x="129" y="116"/>
                  </a:cubicBezTo>
                  <a:lnTo>
                    <a:pt x="0" y="293"/>
                  </a:lnTo>
                  <a:lnTo>
                    <a:pt x="586" y="380"/>
                  </a:lnTo>
                  <a:cubicBezTo>
                    <a:pt x="586" y="380"/>
                    <a:pt x="1189" y="120"/>
                    <a:pt x="1227" y="1"/>
                  </a:cubicBezTo>
                  <a:close/>
                </a:path>
              </a:pathLst>
            </a:custGeom>
            <a:solidFill>
              <a:srgbClr val="FFC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 flipH="1">
              <a:off x="11281126" y="2619177"/>
              <a:ext cx="423422" cy="314456"/>
            </a:xfrm>
            <a:custGeom>
              <a:avLst/>
              <a:gdLst/>
              <a:ahLst/>
              <a:cxnLst/>
              <a:rect l="l" t="t" r="r" b="b"/>
              <a:pathLst>
                <a:path w="4145" h="3078" extrusionOk="0">
                  <a:moveTo>
                    <a:pt x="1777" y="1"/>
                  </a:moveTo>
                  <a:lnTo>
                    <a:pt x="1674" y="40"/>
                  </a:lnTo>
                  <a:lnTo>
                    <a:pt x="1425" y="136"/>
                  </a:lnTo>
                  <a:lnTo>
                    <a:pt x="1089" y="267"/>
                  </a:lnTo>
                  <a:lnTo>
                    <a:pt x="765" y="393"/>
                  </a:lnTo>
                  <a:lnTo>
                    <a:pt x="765" y="398"/>
                  </a:lnTo>
                  <a:lnTo>
                    <a:pt x="395" y="639"/>
                  </a:lnTo>
                  <a:cubicBezTo>
                    <a:pt x="243" y="738"/>
                    <a:pt x="144" y="898"/>
                    <a:pt x="122" y="1073"/>
                  </a:cubicBezTo>
                  <a:lnTo>
                    <a:pt x="0" y="2168"/>
                  </a:lnTo>
                  <a:lnTo>
                    <a:pt x="769" y="2168"/>
                  </a:lnTo>
                  <a:lnTo>
                    <a:pt x="772" y="3077"/>
                  </a:lnTo>
                  <a:lnTo>
                    <a:pt x="3363" y="3077"/>
                  </a:lnTo>
                  <a:lnTo>
                    <a:pt x="3367" y="2168"/>
                  </a:lnTo>
                  <a:lnTo>
                    <a:pt x="4144" y="2168"/>
                  </a:lnTo>
                  <a:lnTo>
                    <a:pt x="4022" y="1073"/>
                  </a:lnTo>
                  <a:cubicBezTo>
                    <a:pt x="4001" y="896"/>
                    <a:pt x="3902" y="738"/>
                    <a:pt x="3750" y="639"/>
                  </a:cubicBezTo>
                  <a:lnTo>
                    <a:pt x="3371" y="391"/>
                  </a:lnTo>
                  <a:lnTo>
                    <a:pt x="3369" y="400"/>
                  </a:lnTo>
                  <a:lnTo>
                    <a:pt x="3369" y="393"/>
                  </a:lnTo>
                  <a:lnTo>
                    <a:pt x="3055" y="272"/>
                  </a:lnTo>
                  <a:lnTo>
                    <a:pt x="2736" y="149"/>
                  </a:lnTo>
                  <a:lnTo>
                    <a:pt x="2472" y="45"/>
                  </a:lnTo>
                  <a:lnTo>
                    <a:pt x="2357" y="1"/>
                  </a:lnTo>
                  <a:lnTo>
                    <a:pt x="2066" y="150"/>
                  </a:lnTo>
                  <a:lnTo>
                    <a:pt x="1777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0"/>
            <p:cNvSpPr/>
            <p:nvPr/>
          </p:nvSpPr>
          <p:spPr>
            <a:xfrm flipH="1">
              <a:off x="11413108" y="2422821"/>
              <a:ext cx="158132" cy="116874"/>
            </a:xfrm>
            <a:custGeom>
              <a:avLst/>
              <a:gdLst/>
              <a:ahLst/>
              <a:cxnLst/>
              <a:rect l="l" t="t" r="r" b="b"/>
              <a:pathLst>
                <a:path w="1548" h="1144" extrusionOk="0">
                  <a:moveTo>
                    <a:pt x="775" y="0"/>
                  </a:moveTo>
                  <a:cubicBezTo>
                    <a:pt x="346" y="0"/>
                    <a:pt x="0" y="347"/>
                    <a:pt x="0" y="775"/>
                  </a:cubicBezTo>
                  <a:lnTo>
                    <a:pt x="0" y="1144"/>
                  </a:lnTo>
                  <a:lnTo>
                    <a:pt x="1547" y="1144"/>
                  </a:lnTo>
                  <a:lnTo>
                    <a:pt x="1547" y="775"/>
                  </a:lnTo>
                  <a:cubicBezTo>
                    <a:pt x="1547" y="347"/>
                    <a:pt x="1202" y="0"/>
                    <a:pt x="775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0"/>
            <p:cNvSpPr/>
            <p:nvPr/>
          </p:nvSpPr>
          <p:spPr>
            <a:xfrm flipH="1">
              <a:off x="11460813" y="2598438"/>
              <a:ext cx="62007" cy="77439"/>
            </a:xfrm>
            <a:custGeom>
              <a:avLst/>
              <a:gdLst/>
              <a:ahLst/>
              <a:cxnLst/>
              <a:rect l="l" t="t" r="r" b="b"/>
              <a:pathLst>
                <a:path w="607" h="758" extrusionOk="0">
                  <a:moveTo>
                    <a:pt x="0" y="1"/>
                  </a:moveTo>
                  <a:lnTo>
                    <a:pt x="0" y="272"/>
                  </a:lnTo>
                  <a:cubicBezTo>
                    <a:pt x="0" y="272"/>
                    <a:pt x="0" y="274"/>
                    <a:pt x="1" y="278"/>
                  </a:cubicBezTo>
                  <a:cubicBezTo>
                    <a:pt x="31" y="439"/>
                    <a:pt x="160" y="755"/>
                    <a:pt x="293" y="757"/>
                  </a:cubicBezTo>
                  <a:cubicBezTo>
                    <a:pt x="294" y="758"/>
                    <a:pt x="295" y="758"/>
                    <a:pt x="296" y="758"/>
                  </a:cubicBezTo>
                  <a:cubicBezTo>
                    <a:pt x="428" y="758"/>
                    <a:pt x="562" y="451"/>
                    <a:pt x="601" y="293"/>
                  </a:cubicBezTo>
                  <a:cubicBezTo>
                    <a:pt x="606" y="279"/>
                    <a:pt x="607" y="272"/>
                    <a:pt x="607" y="272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 flipH="1">
              <a:off x="11460813" y="2592819"/>
              <a:ext cx="61904" cy="32896"/>
            </a:xfrm>
            <a:custGeom>
              <a:avLst/>
              <a:gdLst/>
              <a:ahLst/>
              <a:cxnLst/>
              <a:rect l="l" t="t" r="r" b="b"/>
              <a:pathLst>
                <a:path w="606" h="322" extrusionOk="0">
                  <a:moveTo>
                    <a:pt x="0" y="1"/>
                  </a:moveTo>
                  <a:lnTo>
                    <a:pt x="0" y="244"/>
                  </a:lnTo>
                  <a:cubicBezTo>
                    <a:pt x="93" y="295"/>
                    <a:pt x="196" y="322"/>
                    <a:pt x="303" y="322"/>
                  </a:cubicBezTo>
                  <a:cubicBezTo>
                    <a:pt x="409" y="322"/>
                    <a:pt x="514" y="293"/>
                    <a:pt x="606" y="244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 flipH="1">
              <a:off x="11533648" y="2520897"/>
              <a:ext cx="38307" cy="38311"/>
            </a:xfrm>
            <a:custGeom>
              <a:avLst/>
              <a:gdLst/>
              <a:ahLst/>
              <a:cxnLst/>
              <a:rect l="l" t="t" r="r" b="b"/>
              <a:pathLst>
                <a:path w="375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1" y="374"/>
                    <a:pt x="375" y="290"/>
                    <a:pt x="375" y="187"/>
                  </a:cubicBezTo>
                  <a:cubicBezTo>
                    <a:pt x="375" y="83"/>
                    <a:pt x="291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 flipH="1">
              <a:off x="11413517" y="2520897"/>
              <a:ext cx="38409" cy="38311"/>
            </a:xfrm>
            <a:custGeom>
              <a:avLst/>
              <a:gdLst/>
              <a:ahLst/>
              <a:cxnLst/>
              <a:rect l="l" t="t" r="r" b="b"/>
              <a:pathLst>
                <a:path w="376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2" y="374"/>
                    <a:pt x="375" y="290"/>
                    <a:pt x="375" y="187"/>
                  </a:cubicBezTo>
                  <a:cubicBezTo>
                    <a:pt x="375" y="83"/>
                    <a:pt x="292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 flipH="1">
              <a:off x="11428941" y="2484629"/>
              <a:ext cx="125954" cy="132607"/>
            </a:xfrm>
            <a:custGeom>
              <a:avLst/>
              <a:gdLst/>
              <a:ahLst/>
              <a:cxnLst/>
              <a:rect l="l" t="t" r="r" b="b"/>
              <a:pathLst>
                <a:path w="1233" h="1298" extrusionOk="0">
                  <a:moveTo>
                    <a:pt x="310" y="0"/>
                  </a:moveTo>
                  <a:cubicBezTo>
                    <a:pt x="261" y="138"/>
                    <a:pt x="6" y="223"/>
                    <a:pt x="6" y="223"/>
                  </a:cubicBezTo>
                  <a:lnTo>
                    <a:pt x="1" y="527"/>
                  </a:lnTo>
                  <a:cubicBezTo>
                    <a:pt x="1" y="704"/>
                    <a:pt x="75" y="919"/>
                    <a:pt x="195" y="1085"/>
                  </a:cubicBezTo>
                  <a:cubicBezTo>
                    <a:pt x="244" y="1153"/>
                    <a:pt x="308" y="1206"/>
                    <a:pt x="379" y="1242"/>
                  </a:cubicBezTo>
                  <a:cubicBezTo>
                    <a:pt x="452" y="1277"/>
                    <a:pt x="532" y="1298"/>
                    <a:pt x="616" y="1298"/>
                  </a:cubicBezTo>
                  <a:cubicBezTo>
                    <a:pt x="782" y="1298"/>
                    <a:pt x="940" y="1219"/>
                    <a:pt x="1037" y="1085"/>
                  </a:cubicBezTo>
                  <a:cubicBezTo>
                    <a:pt x="1157" y="919"/>
                    <a:pt x="1231" y="704"/>
                    <a:pt x="1231" y="527"/>
                  </a:cubicBezTo>
                  <a:lnTo>
                    <a:pt x="1232" y="223"/>
                  </a:lnTo>
                  <a:cubicBezTo>
                    <a:pt x="1010" y="100"/>
                    <a:pt x="920" y="0"/>
                    <a:pt x="920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0"/>
            <p:cNvSpPr/>
            <p:nvPr/>
          </p:nvSpPr>
          <p:spPr>
            <a:xfrm flipH="1">
              <a:off x="10006023" y="2895723"/>
              <a:ext cx="1137102" cy="477928"/>
            </a:xfrm>
            <a:custGeom>
              <a:avLst/>
              <a:gdLst/>
              <a:ahLst/>
              <a:cxnLst/>
              <a:rect l="l" t="t" r="r" b="b"/>
              <a:pathLst>
                <a:path w="14769" h="4678" extrusionOk="0">
                  <a:moveTo>
                    <a:pt x="97" y="0"/>
                  </a:moveTo>
                  <a:cubicBezTo>
                    <a:pt x="44" y="0"/>
                    <a:pt x="0" y="44"/>
                    <a:pt x="0" y="97"/>
                  </a:cubicBezTo>
                  <a:lnTo>
                    <a:pt x="0" y="4580"/>
                  </a:lnTo>
                  <a:cubicBezTo>
                    <a:pt x="0" y="4634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4"/>
                    <a:pt x="14769" y="4580"/>
                  </a:cubicBezTo>
                  <a:lnTo>
                    <a:pt x="14769" y="97"/>
                  </a:lnTo>
                  <a:cubicBezTo>
                    <a:pt x="14769" y="43"/>
                    <a:pt x="14725" y="0"/>
                    <a:pt x="1467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0"/>
            <p:cNvSpPr/>
            <p:nvPr/>
          </p:nvSpPr>
          <p:spPr>
            <a:xfrm flipH="1">
              <a:off x="10544972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1"/>
                  </a:moveTo>
                  <a:cubicBezTo>
                    <a:pt x="522" y="1"/>
                    <a:pt x="503" y="12"/>
                    <a:pt x="497" y="33"/>
                  </a:cubicBezTo>
                  <a:lnTo>
                    <a:pt x="406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39"/>
                  </a:lnTo>
                  <a:cubicBezTo>
                    <a:pt x="192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2" y="973"/>
                    <a:pt x="880" y="939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3"/>
                    <a:pt x="677" y="314"/>
                  </a:cubicBezTo>
                  <a:lnTo>
                    <a:pt x="587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0"/>
            <p:cNvSpPr/>
            <p:nvPr/>
          </p:nvSpPr>
          <p:spPr>
            <a:xfrm flipH="1">
              <a:off x="10378157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6" y="33"/>
                  </a:cubicBezTo>
                  <a:lnTo>
                    <a:pt x="406" y="314"/>
                  </a:lnTo>
                  <a:cubicBezTo>
                    <a:pt x="399" y="333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39"/>
                  </a:lnTo>
                  <a:cubicBezTo>
                    <a:pt x="191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3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1" y="973"/>
                    <a:pt x="879" y="939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7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0"/>
            <p:cNvSpPr/>
            <p:nvPr/>
          </p:nvSpPr>
          <p:spPr>
            <a:xfrm flipH="1">
              <a:off x="10211241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1"/>
                  </a:moveTo>
                  <a:cubicBezTo>
                    <a:pt x="522" y="1"/>
                    <a:pt x="504" y="12"/>
                    <a:pt x="497" y="33"/>
                  </a:cubicBezTo>
                  <a:lnTo>
                    <a:pt x="407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39"/>
                  </a:lnTo>
                  <a:cubicBezTo>
                    <a:pt x="192" y="973"/>
                    <a:pt x="219" y="1001"/>
                    <a:pt x="248" y="1001"/>
                  </a:cubicBezTo>
                  <a:cubicBezTo>
                    <a:pt x="258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20"/>
                  </a:cubicBezTo>
                  <a:lnTo>
                    <a:pt x="808" y="992"/>
                  </a:lnTo>
                  <a:cubicBezTo>
                    <a:pt x="816" y="998"/>
                    <a:pt x="826" y="1001"/>
                    <a:pt x="836" y="1001"/>
                  </a:cubicBezTo>
                  <a:cubicBezTo>
                    <a:pt x="865" y="1001"/>
                    <a:pt x="892" y="973"/>
                    <a:pt x="881" y="939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3"/>
                    <a:pt x="678" y="314"/>
                  </a:cubicBezTo>
                  <a:lnTo>
                    <a:pt x="588" y="33"/>
                  </a:lnTo>
                  <a:cubicBezTo>
                    <a:pt x="580" y="12"/>
                    <a:pt x="561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0"/>
            <p:cNvSpPr/>
            <p:nvPr/>
          </p:nvSpPr>
          <p:spPr>
            <a:xfrm flipH="1">
              <a:off x="10044426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5" y="33"/>
                  </a:cubicBezTo>
                  <a:lnTo>
                    <a:pt x="405" y="314"/>
                  </a:lnTo>
                  <a:cubicBezTo>
                    <a:pt x="399" y="333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39"/>
                  </a:lnTo>
                  <a:cubicBezTo>
                    <a:pt x="191" y="973"/>
                    <a:pt x="217" y="1001"/>
                    <a:pt x="247" y="1001"/>
                  </a:cubicBezTo>
                  <a:cubicBezTo>
                    <a:pt x="256" y="1001"/>
                    <a:pt x="266" y="998"/>
                    <a:pt x="274" y="992"/>
                  </a:cubicBezTo>
                  <a:lnTo>
                    <a:pt x="512" y="820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20"/>
                  </a:cubicBezTo>
                  <a:lnTo>
                    <a:pt x="806" y="992"/>
                  </a:lnTo>
                  <a:cubicBezTo>
                    <a:pt x="815" y="998"/>
                    <a:pt x="824" y="1001"/>
                    <a:pt x="834" y="1001"/>
                  </a:cubicBezTo>
                  <a:cubicBezTo>
                    <a:pt x="864" y="1001"/>
                    <a:pt x="890" y="973"/>
                    <a:pt x="879" y="939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6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0"/>
            <p:cNvSpPr/>
            <p:nvPr/>
          </p:nvSpPr>
          <p:spPr>
            <a:xfrm flipH="1">
              <a:off x="10168540" y="3200789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0"/>
            <p:cNvSpPr/>
            <p:nvPr/>
          </p:nvSpPr>
          <p:spPr>
            <a:xfrm flipH="1">
              <a:off x="10168540" y="2978892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0"/>
            <p:cNvSpPr/>
            <p:nvPr/>
          </p:nvSpPr>
          <p:spPr>
            <a:xfrm flipH="1">
              <a:off x="10168540" y="325217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0"/>
            <p:cNvSpPr/>
            <p:nvPr/>
          </p:nvSpPr>
          <p:spPr>
            <a:xfrm flipH="1">
              <a:off x="10732570" y="2995851"/>
              <a:ext cx="191025" cy="109518"/>
            </a:xfrm>
            <a:custGeom>
              <a:avLst/>
              <a:gdLst/>
              <a:ahLst/>
              <a:cxnLst/>
              <a:rect l="l" t="t" r="r" b="b"/>
              <a:pathLst>
                <a:path w="1870" h="1072" extrusionOk="0">
                  <a:moveTo>
                    <a:pt x="1176" y="0"/>
                  </a:moveTo>
                  <a:cubicBezTo>
                    <a:pt x="1045" y="0"/>
                    <a:pt x="939" y="65"/>
                    <a:pt x="939" y="65"/>
                  </a:cubicBezTo>
                  <a:cubicBezTo>
                    <a:pt x="889" y="46"/>
                    <a:pt x="836" y="37"/>
                    <a:pt x="783" y="37"/>
                  </a:cubicBezTo>
                  <a:cubicBezTo>
                    <a:pt x="550" y="37"/>
                    <a:pt x="304" y="198"/>
                    <a:pt x="169" y="352"/>
                  </a:cubicBezTo>
                  <a:cubicBezTo>
                    <a:pt x="1" y="540"/>
                    <a:pt x="109" y="970"/>
                    <a:pt x="109" y="970"/>
                  </a:cubicBezTo>
                  <a:lnTo>
                    <a:pt x="136" y="1071"/>
                  </a:lnTo>
                  <a:lnTo>
                    <a:pt x="1556" y="1071"/>
                  </a:lnTo>
                  <a:lnTo>
                    <a:pt x="1647" y="691"/>
                  </a:lnTo>
                  <a:cubicBezTo>
                    <a:pt x="1869" y="612"/>
                    <a:pt x="1853" y="117"/>
                    <a:pt x="1853" y="117"/>
                  </a:cubicBezTo>
                  <a:lnTo>
                    <a:pt x="1853" y="117"/>
                  </a:lnTo>
                  <a:cubicBezTo>
                    <a:pt x="1843" y="162"/>
                    <a:pt x="1802" y="180"/>
                    <a:pt x="1746" y="180"/>
                  </a:cubicBezTo>
                  <a:cubicBezTo>
                    <a:pt x="1639" y="180"/>
                    <a:pt x="1474" y="115"/>
                    <a:pt x="1347" y="44"/>
                  </a:cubicBezTo>
                  <a:cubicBezTo>
                    <a:pt x="1290" y="11"/>
                    <a:pt x="1231" y="0"/>
                    <a:pt x="1176" y="0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0"/>
            <p:cNvSpPr/>
            <p:nvPr/>
          </p:nvSpPr>
          <p:spPr>
            <a:xfrm flipH="1">
              <a:off x="10652076" y="3201200"/>
              <a:ext cx="371724" cy="325202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3"/>
                  </a:cubicBezTo>
                  <a:lnTo>
                    <a:pt x="0" y="2870"/>
                  </a:lnTo>
                  <a:lnTo>
                    <a:pt x="0" y="2870"/>
                  </a:lnTo>
                  <a:lnTo>
                    <a:pt x="468" y="2864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6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7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4"/>
                  </a:lnTo>
                  <a:lnTo>
                    <a:pt x="3639" y="2870"/>
                  </a:lnTo>
                  <a:lnTo>
                    <a:pt x="3639" y="2870"/>
                  </a:lnTo>
                  <a:lnTo>
                    <a:pt x="3345" y="643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0"/>
            <p:cNvSpPr/>
            <p:nvPr/>
          </p:nvSpPr>
          <p:spPr>
            <a:xfrm flipH="1">
              <a:off x="10870578" y="3249521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 flipH="1">
              <a:off x="10805711" y="3161661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7"/>
                  </a:lnTo>
                  <a:cubicBezTo>
                    <a:pt x="1" y="387"/>
                    <a:pt x="42" y="669"/>
                    <a:pt x="306" y="738"/>
                  </a:cubicBezTo>
                  <a:cubicBezTo>
                    <a:pt x="560" y="688"/>
                    <a:pt x="614" y="387"/>
                    <a:pt x="614" y="387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 flipH="1">
              <a:off x="10805711" y="3156144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 flipH="1">
              <a:off x="10773227" y="3053675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1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4"/>
                    <a:pt x="76" y="861"/>
                    <a:pt x="197" y="1029"/>
                  </a:cubicBezTo>
                  <a:cubicBezTo>
                    <a:pt x="295" y="1166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4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1"/>
                    <a:pt x="777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 flipH="1">
              <a:off x="10884062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6" y="1"/>
                    <a:pt x="1" y="76"/>
                    <a:pt x="1" y="171"/>
                  </a:cubicBezTo>
                  <a:cubicBezTo>
                    <a:pt x="1" y="265"/>
                    <a:pt x="76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5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 flipH="1">
              <a:off x="10755759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7" y="1"/>
                    <a:pt x="1" y="76"/>
                    <a:pt x="1" y="171"/>
                  </a:cubicBezTo>
                  <a:cubicBezTo>
                    <a:pt x="1" y="265"/>
                    <a:pt x="77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10655750" y="1495438"/>
              <a:ext cx="61800" cy="61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870" name="Google Shape;1870;p51"/>
          <p:cNvGrpSpPr/>
          <p:nvPr/>
        </p:nvGrpSpPr>
        <p:grpSpPr>
          <a:xfrm>
            <a:off x="1994131" y="1176900"/>
            <a:ext cx="1656600" cy="2635225"/>
            <a:chOff x="1994131" y="948300"/>
            <a:chExt cx="1656600" cy="2635225"/>
          </a:xfrm>
        </p:grpSpPr>
        <p:grpSp>
          <p:nvGrpSpPr>
            <p:cNvPr id="1871" name="Google Shape;1871;p51"/>
            <p:cNvGrpSpPr/>
            <p:nvPr/>
          </p:nvGrpSpPr>
          <p:grpSpPr>
            <a:xfrm>
              <a:off x="2265181" y="948300"/>
              <a:ext cx="1114500" cy="1628350"/>
              <a:chOff x="2514428" y="3310500"/>
              <a:chExt cx="1114500" cy="1628350"/>
            </a:xfrm>
          </p:grpSpPr>
          <p:sp>
            <p:nvSpPr>
              <p:cNvPr id="1872" name="Google Shape;1872;p51"/>
              <p:cNvSpPr/>
              <p:nvPr/>
            </p:nvSpPr>
            <p:spPr>
              <a:xfrm>
                <a:off x="2514428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1"/>
              <p:cNvSpPr txBox="1"/>
              <p:nvPr/>
            </p:nvSpPr>
            <p:spPr>
              <a:xfrm>
                <a:off x="2639978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50%</a:t>
                </a:r>
                <a:endParaRPr sz="24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 rot="-5400000">
                <a:off x="2668178" y="3464250"/>
                <a:ext cx="807000" cy="807000"/>
              </a:xfrm>
              <a:prstGeom prst="pie">
                <a:avLst>
                  <a:gd name="adj1" fmla="val 0"/>
                  <a:gd name="adj2" fmla="val 10856808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51"/>
            <p:cNvGrpSpPr/>
            <p:nvPr/>
          </p:nvGrpSpPr>
          <p:grpSpPr>
            <a:xfrm>
              <a:off x="1994131" y="2728175"/>
              <a:ext cx="1656600" cy="855350"/>
              <a:chOff x="2190968" y="1127975"/>
              <a:chExt cx="1656600" cy="855350"/>
            </a:xfrm>
          </p:grpSpPr>
          <p:sp>
            <p:nvSpPr>
              <p:cNvPr id="1876" name="Google Shape;1876;p51"/>
              <p:cNvSpPr txBox="1"/>
              <p:nvPr/>
            </p:nvSpPr>
            <p:spPr>
              <a:xfrm>
                <a:off x="2190968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7" name="Google Shape;1877;p51"/>
              <p:cNvSpPr txBox="1"/>
              <p:nvPr/>
            </p:nvSpPr>
            <p:spPr>
              <a:xfrm>
                <a:off x="2306260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78" name="Google Shape;1878;p51"/>
          <p:cNvGrpSpPr/>
          <p:nvPr/>
        </p:nvGrpSpPr>
        <p:grpSpPr>
          <a:xfrm>
            <a:off x="244361" y="1176900"/>
            <a:ext cx="1656735" cy="2635225"/>
            <a:chOff x="244361" y="948300"/>
            <a:chExt cx="1656735" cy="2635225"/>
          </a:xfrm>
        </p:grpSpPr>
        <p:grpSp>
          <p:nvGrpSpPr>
            <p:cNvPr id="1879" name="Google Shape;1879;p51"/>
            <p:cNvGrpSpPr/>
            <p:nvPr/>
          </p:nvGrpSpPr>
          <p:grpSpPr>
            <a:xfrm>
              <a:off x="515478" y="948300"/>
              <a:ext cx="1114500" cy="1628350"/>
              <a:chOff x="428184" y="3310500"/>
              <a:chExt cx="1114500" cy="1628350"/>
            </a:xfrm>
          </p:grpSpPr>
          <p:sp>
            <p:nvSpPr>
              <p:cNvPr id="1880" name="Google Shape;1880;p51"/>
              <p:cNvSpPr/>
              <p:nvPr/>
            </p:nvSpPr>
            <p:spPr>
              <a:xfrm>
                <a:off x="428184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1"/>
              <p:cNvSpPr txBox="1"/>
              <p:nvPr/>
            </p:nvSpPr>
            <p:spPr>
              <a:xfrm>
                <a:off x="553734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25%</a:t>
                </a:r>
                <a:endParaRPr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 flipH="1">
                <a:off x="581934" y="3464250"/>
                <a:ext cx="807000" cy="807000"/>
              </a:xfrm>
              <a:prstGeom prst="pie">
                <a:avLst>
                  <a:gd name="adj1" fmla="val 10828872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3" name="Google Shape;1883;p51"/>
            <p:cNvGrpSpPr/>
            <p:nvPr/>
          </p:nvGrpSpPr>
          <p:grpSpPr>
            <a:xfrm>
              <a:off x="244361" y="2728175"/>
              <a:ext cx="1656735" cy="855350"/>
              <a:chOff x="410298" y="1127975"/>
              <a:chExt cx="1656735" cy="855350"/>
            </a:xfrm>
          </p:grpSpPr>
          <p:sp>
            <p:nvSpPr>
              <p:cNvPr id="1884" name="Google Shape;1884;p51"/>
              <p:cNvSpPr txBox="1"/>
              <p:nvPr/>
            </p:nvSpPr>
            <p:spPr>
              <a:xfrm>
                <a:off x="410298" y="1127975"/>
                <a:ext cx="1656735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5" name="Google Shape;1885;p51"/>
              <p:cNvSpPr txBox="1"/>
              <p:nvPr/>
            </p:nvSpPr>
            <p:spPr>
              <a:xfrm>
                <a:off x="525589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86" name="Google Shape;1886;p51"/>
          <p:cNvGrpSpPr/>
          <p:nvPr/>
        </p:nvGrpSpPr>
        <p:grpSpPr>
          <a:xfrm>
            <a:off x="3743767" y="1176900"/>
            <a:ext cx="1656600" cy="2635225"/>
            <a:chOff x="3748770" y="948300"/>
            <a:chExt cx="1656600" cy="2635225"/>
          </a:xfrm>
        </p:grpSpPr>
        <p:grpSp>
          <p:nvGrpSpPr>
            <p:cNvPr id="1887" name="Google Shape;1887;p51"/>
            <p:cNvGrpSpPr/>
            <p:nvPr/>
          </p:nvGrpSpPr>
          <p:grpSpPr>
            <a:xfrm>
              <a:off x="4019820" y="948300"/>
              <a:ext cx="1114500" cy="1628350"/>
              <a:chOff x="4600672" y="3310500"/>
              <a:chExt cx="1114500" cy="1628350"/>
            </a:xfrm>
          </p:grpSpPr>
          <p:sp>
            <p:nvSpPr>
              <p:cNvPr id="1888" name="Google Shape;1888;p51"/>
              <p:cNvSpPr/>
              <p:nvPr/>
            </p:nvSpPr>
            <p:spPr>
              <a:xfrm>
                <a:off x="4600672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51"/>
              <p:cNvSpPr txBox="1"/>
              <p:nvPr/>
            </p:nvSpPr>
            <p:spPr>
              <a:xfrm>
                <a:off x="4726222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0" name="Google Shape;1890;p51"/>
              <p:cNvSpPr/>
              <p:nvPr/>
            </p:nvSpPr>
            <p:spPr>
              <a:xfrm flipH="1">
                <a:off x="4754422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" name="Google Shape;1891;p51"/>
            <p:cNvGrpSpPr/>
            <p:nvPr/>
          </p:nvGrpSpPr>
          <p:grpSpPr>
            <a:xfrm>
              <a:off x="3748770" y="2728175"/>
              <a:ext cx="1656600" cy="855350"/>
              <a:chOff x="3971674" y="1127975"/>
              <a:chExt cx="1656600" cy="855350"/>
            </a:xfrm>
          </p:grpSpPr>
          <p:sp>
            <p:nvSpPr>
              <p:cNvPr id="1892" name="Google Shape;1892;p51"/>
              <p:cNvSpPr txBox="1"/>
              <p:nvPr/>
            </p:nvSpPr>
            <p:spPr>
              <a:xfrm>
                <a:off x="3971674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3" name="Google Shape;1893;p51"/>
              <p:cNvSpPr txBox="1"/>
              <p:nvPr/>
            </p:nvSpPr>
            <p:spPr>
              <a:xfrm>
                <a:off x="4086966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94" name="Google Shape;1894;p51"/>
          <p:cNvGrpSpPr/>
          <p:nvPr/>
        </p:nvGrpSpPr>
        <p:grpSpPr>
          <a:xfrm>
            <a:off x="5493403" y="1176900"/>
            <a:ext cx="1656600" cy="2635225"/>
            <a:chOff x="5526150" y="948300"/>
            <a:chExt cx="1656600" cy="2635225"/>
          </a:xfrm>
        </p:grpSpPr>
        <p:grpSp>
          <p:nvGrpSpPr>
            <p:cNvPr id="1895" name="Google Shape;1895;p51"/>
            <p:cNvGrpSpPr/>
            <p:nvPr/>
          </p:nvGrpSpPr>
          <p:grpSpPr>
            <a:xfrm>
              <a:off x="5797200" y="948300"/>
              <a:ext cx="1114500" cy="1628350"/>
              <a:chOff x="6100997" y="3310500"/>
              <a:chExt cx="1114500" cy="1628350"/>
            </a:xfrm>
          </p:grpSpPr>
          <p:sp>
            <p:nvSpPr>
              <p:cNvPr id="1896" name="Google Shape;1896;p51"/>
              <p:cNvSpPr/>
              <p:nvPr/>
            </p:nvSpPr>
            <p:spPr>
              <a:xfrm>
                <a:off x="6100997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1"/>
              <p:cNvSpPr txBox="1"/>
              <p:nvPr/>
            </p:nvSpPr>
            <p:spPr>
              <a:xfrm>
                <a:off x="6226547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8" name="Google Shape;1898;p51"/>
              <p:cNvSpPr/>
              <p:nvPr/>
            </p:nvSpPr>
            <p:spPr>
              <a:xfrm flipH="1">
                <a:off x="6254747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51"/>
            <p:cNvGrpSpPr/>
            <p:nvPr/>
          </p:nvGrpSpPr>
          <p:grpSpPr>
            <a:xfrm>
              <a:off x="5526150" y="2728175"/>
              <a:ext cx="1656600" cy="855350"/>
              <a:chOff x="5752376" y="1127975"/>
              <a:chExt cx="1656600" cy="855350"/>
            </a:xfrm>
          </p:grpSpPr>
          <p:sp>
            <p:nvSpPr>
              <p:cNvPr id="1900" name="Google Shape;1900;p51"/>
              <p:cNvSpPr txBox="1"/>
              <p:nvPr/>
            </p:nvSpPr>
            <p:spPr>
              <a:xfrm>
                <a:off x="57523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Sell</a:t>
                </a:r>
                <a:endParaRPr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1" name="Google Shape;1901;p51"/>
              <p:cNvSpPr txBox="1"/>
              <p:nvPr/>
            </p:nvSpPr>
            <p:spPr>
              <a:xfrm>
                <a:off x="58676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02" name="Google Shape;1902;p51"/>
          <p:cNvGrpSpPr/>
          <p:nvPr/>
        </p:nvGrpSpPr>
        <p:grpSpPr>
          <a:xfrm>
            <a:off x="7243039" y="1176900"/>
            <a:ext cx="1656600" cy="2635225"/>
            <a:chOff x="7243039" y="948300"/>
            <a:chExt cx="1656600" cy="2635225"/>
          </a:xfrm>
        </p:grpSpPr>
        <p:grpSp>
          <p:nvGrpSpPr>
            <p:cNvPr id="1903" name="Google Shape;1903;p51"/>
            <p:cNvGrpSpPr/>
            <p:nvPr/>
          </p:nvGrpSpPr>
          <p:grpSpPr>
            <a:xfrm>
              <a:off x="7514089" y="948300"/>
              <a:ext cx="1114500" cy="1628350"/>
              <a:chOff x="7601316" y="3310500"/>
              <a:chExt cx="1114500" cy="1628350"/>
            </a:xfrm>
          </p:grpSpPr>
          <p:sp>
            <p:nvSpPr>
              <p:cNvPr id="1904" name="Google Shape;1904;p51"/>
              <p:cNvSpPr/>
              <p:nvPr/>
            </p:nvSpPr>
            <p:spPr>
              <a:xfrm>
                <a:off x="7601316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51"/>
              <p:cNvSpPr txBox="1"/>
              <p:nvPr/>
            </p:nvSpPr>
            <p:spPr>
              <a:xfrm>
                <a:off x="7726866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90%</a:t>
                </a:r>
                <a:endParaRPr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6" name="Google Shape;1906;p51"/>
              <p:cNvSpPr/>
              <p:nvPr/>
            </p:nvSpPr>
            <p:spPr>
              <a:xfrm>
                <a:off x="7755066" y="3464250"/>
                <a:ext cx="807000" cy="807000"/>
              </a:xfrm>
              <a:prstGeom prst="pie">
                <a:avLst>
                  <a:gd name="adj1" fmla="val 17407175"/>
                  <a:gd name="adj2" fmla="val 1620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7" name="Google Shape;1907;p51"/>
            <p:cNvGrpSpPr/>
            <p:nvPr/>
          </p:nvGrpSpPr>
          <p:grpSpPr>
            <a:xfrm>
              <a:off x="7243039" y="2728175"/>
              <a:ext cx="1656600" cy="855350"/>
              <a:chOff x="7408976" y="1127975"/>
              <a:chExt cx="1656600" cy="855350"/>
            </a:xfrm>
          </p:grpSpPr>
          <p:sp>
            <p:nvSpPr>
              <p:cNvPr id="1908" name="Google Shape;1908;p51"/>
              <p:cNvSpPr txBox="1"/>
              <p:nvPr/>
            </p:nvSpPr>
            <p:spPr>
              <a:xfrm>
                <a:off x="74089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Connect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9" name="Google Shape;1909;p51"/>
              <p:cNvSpPr txBox="1"/>
              <p:nvPr/>
            </p:nvSpPr>
            <p:spPr>
              <a:xfrm>
                <a:off x="75242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832976" y="4076702"/>
            <a:ext cx="479490" cy="457193"/>
            <a:chOff x="-41291625" y="2339025"/>
            <a:chExt cx="336225" cy="316025"/>
          </a:xfrm>
        </p:grpSpPr>
        <p:sp>
          <p:nvSpPr>
            <p:cNvPr id="1911" name="Google Shape;1911;p51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51"/>
          <p:cNvGrpSpPr/>
          <p:nvPr/>
        </p:nvGrpSpPr>
        <p:grpSpPr>
          <a:xfrm>
            <a:off x="2593826" y="4076688"/>
            <a:ext cx="457190" cy="457214"/>
            <a:chOff x="2593826" y="4229088"/>
            <a:chExt cx="457190" cy="457214"/>
          </a:xfrm>
        </p:grpSpPr>
        <p:sp>
          <p:nvSpPr>
            <p:cNvPr id="1914" name="Google Shape;1914;p51"/>
            <p:cNvSpPr/>
            <p:nvPr/>
          </p:nvSpPr>
          <p:spPr>
            <a:xfrm>
              <a:off x="2619471" y="4380633"/>
              <a:ext cx="431545" cy="305669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2593826" y="4229088"/>
              <a:ext cx="431506" cy="305900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4332372" y="4076699"/>
            <a:ext cx="482612" cy="457206"/>
            <a:chOff x="6524150" y="1938725"/>
            <a:chExt cx="297725" cy="276625"/>
          </a:xfrm>
        </p:grpSpPr>
        <p:sp>
          <p:nvSpPr>
            <p:cNvPr id="1917" name="Google Shape;1917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51"/>
          <p:cNvGrpSpPr/>
          <p:nvPr/>
        </p:nvGrpSpPr>
        <p:grpSpPr>
          <a:xfrm>
            <a:off x="6096335" y="4076704"/>
            <a:ext cx="457186" cy="457195"/>
            <a:chOff x="-63666550" y="2278975"/>
            <a:chExt cx="319800" cy="318625"/>
          </a:xfrm>
        </p:grpSpPr>
        <p:sp>
          <p:nvSpPr>
            <p:cNvPr id="1922" name="Google Shape;1922;p51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4" name="Google Shape;1924;p51"/>
          <p:cNvSpPr/>
          <p:nvPr/>
        </p:nvSpPr>
        <p:spPr>
          <a:xfrm>
            <a:off x="7879837" y="4076700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5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930" name="Google Shape;1930;p52"/>
          <p:cNvGraphicFramePr/>
          <p:nvPr/>
        </p:nvGraphicFramePr>
        <p:xfrm>
          <a:off x="429300" y="921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01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02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03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04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Volume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Visits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920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987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Leads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351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382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Sales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65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31" name="Google Shape;1931;p52"/>
          <p:cNvGraphicFramePr/>
          <p:nvPr/>
        </p:nvGraphicFramePr>
        <p:xfrm>
          <a:off x="425125" y="2503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Lead/visit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Sales/lead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27%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32" name="Google Shape;1932;p52"/>
          <p:cNvGraphicFramePr/>
          <p:nvPr/>
        </p:nvGraphicFramePr>
        <p:xfrm>
          <a:off x="429300" y="3596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Cost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77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0.86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CPL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59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53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938" name="Google Shape;1938;p53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If you are a Premium user on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</a:rPr>
              <a:t>, you can use this template without crediting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939" name="Google Shape;1939;p5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54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5" name="Google Shape;1945;p54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6" name="Google Shape;1946;p54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947" name="Google Shape;1947;p54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948" name="Google Shape;1948;p54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949" name="Google Shape;1949;p54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950" name="Google Shape;1950;p54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54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52" name="Google Shape;1952;p54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54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54" name="Google Shape;1954;p54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55" name="Google Shape;1955;p54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54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7" name="Google Shape;1957;p54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58" name="Google Shape;1958;p54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54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54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54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62" name="Google Shape;1962;p54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63" name="Google Shape;1963;p54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64" name="Google Shape;1964;p54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54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54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67" name="Google Shape;1967;p54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54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54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54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1" name="Google Shape;1971;p54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972" name="Google Shape;1972;p54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973" name="Google Shape;1973;p54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54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5" name="Google Shape;1975;p54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976" name="Google Shape;1976;p54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54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8" name="Google Shape;1978;p54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979" name="Google Shape;1979;p54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980" name="Google Shape;1980;p54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54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54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983" name="Google Shape;1983;p54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54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54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54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54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96B43-BED7-384E-BD66-E4CF678C3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9649" y="463671"/>
            <a:ext cx="8520600" cy="841800"/>
          </a:xfrm>
        </p:spPr>
        <p:txBody>
          <a:bodyPr/>
          <a:lstStyle/>
          <a:p>
            <a:r>
              <a:rPr lang="fr-FR" dirty="0"/>
              <a:t>Choix technique / architecture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F490576-3198-B541-B72E-2725F11E4D34}"/>
              </a:ext>
            </a:extLst>
          </p:cNvPr>
          <p:cNvSpPr txBox="1"/>
          <p:nvPr/>
        </p:nvSpPr>
        <p:spPr>
          <a:xfrm>
            <a:off x="1230284" y="1895302"/>
            <a:ext cx="610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Diagramme de classe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6E20D1-19D9-B346-83B3-6B0D442DDB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grpSp>
        <p:nvGrpSpPr>
          <p:cNvPr id="5" name="Groupe 4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78A44D6B-695A-3642-9033-8F43ECD1BAEE}"/>
              </a:ext>
            </a:extLst>
          </p:cNvPr>
          <p:cNvGrpSpPr/>
          <p:nvPr/>
        </p:nvGrpSpPr>
        <p:grpSpPr>
          <a:xfrm>
            <a:off x="6294287" y="199338"/>
            <a:ext cx="2876528" cy="2950819"/>
            <a:chOff x="4597682" y="-439156"/>
            <a:chExt cx="7594320" cy="7252450"/>
          </a:xfrm>
        </p:grpSpPr>
        <p:sp>
          <p:nvSpPr>
            <p:cNvPr id="6" name="Forme libre 22">
              <a:extLst>
                <a:ext uri="{FF2B5EF4-FFF2-40B4-BE49-F238E27FC236}">
                  <a16:creationId xmlns:a16="http://schemas.microsoft.com/office/drawing/2014/main" id="{637FFE6C-8283-1242-AD31-71387C6E6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7" name="Forme libre : Forme 66">
              <a:extLst>
                <a:ext uri="{FF2B5EF4-FFF2-40B4-BE49-F238E27FC236}">
                  <a16:creationId xmlns:a16="http://schemas.microsoft.com/office/drawing/2014/main" id="{54801C2D-9FDB-2A4E-A48A-EBB3FE3D9357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8" name="Forme libre 23">
              <a:extLst>
                <a:ext uri="{FF2B5EF4-FFF2-40B4-BE49-F238E27FC236}">
                  <a16:creationId xmlns:a16="http://schemas.microsoft.com/office/drawing/2014/main" id="{AE32E55A-2817-7D43-AA06-97CB4ECFC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4">
              <a:extLst>
                <a:ext uri="{FF2B5EF4-FFF2-40B4-BE49-F238E27FC236}">
                  <a16:creationId xmlns:a16="http://schemas.microsoft.com/office/drawing/2014/main" id="{9E716601-2AD0-584D-8AC2-D23085FCD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5">
              <a:extLst>
                <a:ext uri="{FF2B5EF4-FFF2-40B4-BE49-F238E27FC236}">
                  <a16:creationId xmlns:a16="http://schemas.microsoft.com/office/drawing/2014/main" id="{B7142D1F-4BF4-5044-B909-E4F589FD2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 26">
              <a:extLst>
                <a:ext uri="{FF2B5EF4-FFF2-40B4-BE49-F238E27FC236}">
                  <a16:creationId xmlns:a16="http://schemas.microsoft.com/office/drawing/2014/main" id="{AC5B9A1D-1651-A549-928F-D9DF3B04BA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 27">
              <a:extLst>
                <a:ext uri="{FF2B5EF4-FFF2-40B4-BE49-F238E27FC236}">
                  <a16:creationId xmlns:a16="http://schemas.microsoft.com/office/drawing/2014/main" id="{9D031208-7263-2D43-9E35-F9D7DE9D1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3" name="Forme libre 28">
              <a:extLst>
                <a:ext uri="{FF2B5EF4-FFF2-40B4-BE49-F238E27FC236}">
                  <a16:creationId xmlns:a16="http://schemas.microsoft.com/office/drawing/2014/main" id="{294B1DA7-E35C-E34E-822F-2F09C69D4E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4" name="Groupe 13">
              <a:extLst>
                <a:ext uri="{FF2B5EF4-FFF2-40B4-BE49-F238E27FC236}">
                  <a16:creationId xmlns:a16="http://schemas.microsoft.com/office/drawing/2014/main" id="{86B0ADE4-3377-5549-B802-279A91E02198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20" name="Forme libre 29">
                <a:extLst>
                  <a:ext uri="{FF2B5EF4-FFF2-40B4-BE49-F238E27FC236}">
                    <a16:creationId xmlns:a16="http://schemas.microsoft.com/office/drawing/2014/main" id="{D6FBF6B5-013B-7443-B3D9-BC3D0AC4C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1" name="Forme libre 30">
                <a:extLst>
                  <a:ext uri="{FF2B5EF4-FFF2-40B4-BE49-F238E27FC236}">
                    <a16:creationId xmlns:a16="http://schemas.microsoft.com/office/drawing/2014/main" id="{05A79712-D84D-994B-9779-14775CECD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5" name="Forme libre 31">
              <a:extLst>
                <a:ext uri="{FF2B5EF4-FFF2-40B4-BE49-F238E27FC236}">
                  <a16:creationId xmlns:a16="http://schemas.microsoft.com/office/drawing/2014/main" id="{6B5E764F-8D0C-E844-BF45-2508C0450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2">
              <a:extLst>
                <a:ext uri="{FF2B5EF4-FFF2-40B4-BE49-F238E27FC236}">
                  <a16:creationId xmlns:a16="http://schemas.microsoft.com/office/drawing/2014/main" id="{3A0CE067-E580-0A47-91F9-4F9BCC6AB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3">
              <a:extLst>
                <a:ext uri="{FF2B5EF4-FFF2-40B4-BE49-F238E27FC236}">
                  <a16:creationId xmlns:a16="http://schemas.microsoft.com/office/drawing/2014/main" id="{9C5C9285-B30A-C64E-BF8B-B0CC3657E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 34">
              <a:extLst>
                <a:ext uri="{FF2B5EF4-FFF2-40B4-BE49-F238E27FC236}">
                  <a16:creationId xmlns:a16="http://schemas.microsoft.com/office/drawing/2014/main" id="{88CD7305-CA3E-EB49-BD67-6143B47A0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9" name="Forme libre 35">
              <a:extLst>
                <a:ext uri="{FF2B5EF4-FFF2-40B4-BE49-F238E27FC236}">
                  <a16:creationId xmlns:a16="http://schemas.microsoft.com/office/drawing/2014/main" id="{656BDE20-F2A5-EA4A-956B-8DD71A32C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2157106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D71A2D-194A-154A-A6FB-6E61B9EE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6370"/>
            <a:ext cx="8520600" cy="841800"/>
          </a:xfrm>
        </p:spPr>
        <p:txBody>
          <a:bodyPr/>
          <a:lstStyle/>
          <a:p>
            <a:r>
              <a:rPr lang="fr-FR" dirty="0" err="1"/>
              <a:t>Repartition</a:t>
            </a:r>
            <a:r>
              <a:rPr lang="fr-FR" dirty="0"/>
              <a:t> de tâches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pic>
        <p:nvPicPr>
          <p:cNvPr id="4" name="Picture 2" descr="Equipe | Nightline">
            <a:extLst>
              <a:ext uri="{FF2B5EF4-FFF2-40B4-BE49-F238E27FC236}">
                <a16:creationId xmlns:a16="http://schemas.microsoft.com/office/drawing/2014/main" id="{E051B4FF-D965-AE4E-97E6-915DD6843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462" y="1295929"/>
            <a:ext cx="3251201" cy="325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176356-F4D8-784A-BDDF-D939EFE32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12995"/>
            <a:ext cx="8520600" cy="841800"/>
          </a:xfrm>
        </p:spPr>
        <p:txBody>
          <a:bodyPr/>
          <a:lstStyle/>
          <a:p>
            <a:r>
              <a:rPr lang="fr-FR" dirty="0"/>
              <a:t>Difficultés rencontrées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17DFA0-620E-9245-9EE9-4B3DC6DB1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96864"/>
            <a:ext cx="8520600" cy="841800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47B33A9-CD9F-7544-91B6-08AE118FF4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6691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9" name="Google Shape;199;p23"/>
          <p:cNvCxnSpPr>
            <a:stCxn id="200" idx="6"/>
            <a:endCxn id="201" idx="2"/>
          </p:cNvCxnSpPr>
          <p:nvPr/>
        </p:nvCxnSpPr>
        <p:spPr>
          <a:xfrm>
            <a:off x="21259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3"/>
          <p:cNvCxnSpPr>
            <a:stCxn id="201" idx="6"/>
            <a:endCxn id="203" idx="2"/>
          </p:cNvCxnSpPr>
          <p:nvPr/>
        </p:nvCxnSpPr>
        <p:spPr>
          <a:xfrm rot="10800000" flipH="1">
            <a:off x="329681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3"/>
          <p:cNvCxnSpPr>
            <a:stCxn id="203" idx="6"/>
            <a:endCxn id="205" idx="2"/>
          </p:cNvCxnSpPr>
          <p:nvPr/>
        </p:nvCxnSpPr>
        <p:spPr>
          <a:xfrm>
            <a:off x="446763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3"/>
          <p:cNvCxnSpPr>
            <a:stCxn id="205" idx="6"/>
            <a:endCxn id="207" idx="2"/>
          </p:cNvCxnSpPr>
          <p:nvPr/>
        </p:nvCxnSpPr>
        <p:spPr>
          <a:xfrm rot="10800000" flipH="1">
            <a:off x="563846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3"/>
          <p:cNvCxnSpPr>
            <a:stCxn id="207" idx="6"/>
            <a:endCxn id="209" idx="2"/>
          </p:cNvCxnSpPr>
          <p:nvPr/>
        </p:nvCxnSpPr>
        <p:spPr>
          <a:xfrm>
            <a:off x="68092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11" name="Google Shape;211;p23"/>
          <p:cNvGrpSpPr/>
          <p:nvPr/>
        </p:nvGrpSpPr>
        <p:grpSpPr>
          <a:xfrm>
            <a:off x="2838788" y="857419"/>
            <a:ext cx="2295600" cy="798200"/>
            <a:chOff x="3800475" y="981250"/>
            <a:chExt cx="2295600" cy="798200"/>
          </a:xfrm>
        </p:grpSpPr>
        <p:sp>
          <p:nvSpPr>
            <p:cNvPr id="212" name="Google Shape;212;p23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23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3"/>
          <p:cNvGrpSpPr/>
          <p:nvPr/>
        </p:nvGrpSpPr>
        <p:grpSpPr>
          <a:xfrm>
            <a:off x="497138" y="857419"/>
            <a:ext cx="2295600" cy="798200"/>
            <a:chOff x="616950" y="981238"/>
            <a:chExt cx="2295600" cy="798200"/>
          </a:xfrm>
        </p:grpSpPr>
        <p:sp>
          <p:nvSpPr>
            <p:cNvPr id="215" name="Google Shape;215;p23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23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" name="Google Shape;217;p23"/>
          <p:cNvGrpSpPr/>
          <p:nvPr/>
        </p:nvGrpSpPr>
        <p:grpSpPr>
          <a:xfrm>
            <a:off x="1667963" y="3948988"/>
            <a:ext cx="2295600" cy="798200"/>
            <a:chOff x="457200" y="3686975"/>
            <a:chExt cx="2295600" cy="798200"/>
          </a:xfrm>
        </p:grpSpPr>
        <p:sp>
          <p:nvSpPr>
            <p:cNvPr id="218" name="Google Shape;218;p23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9" name="Google Shape;219;p23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23"/>
          <p:cNvGrpSpPr/>
          <p:nvPr/>
        </p:nvGrpSpPr>
        <p:grpSpPr>
          <a:xfrm>
            <a:off x="5180438" y="857419"/>
            <a:ext cx="2295600" cy="798200"/>
            <a:chOff x="6391200" y="981250"/>
            <a:chExt cx="2295600" cy="798200"/>
          </a:xfrm>
        </p:grpSpPr>
        <p:sp>
          <p:nvSpPr>
            <p:cNvPr id="221" name="Google Shape;221;p23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" name="Google Shape;222;p23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3"/>
          <p:cNvGrpSpPr/>
          <p:nvPr/>
        </p:nvGrpSpPr>
        <p:grpSpPr>
          <a:xfrm>
            <a:off x="6351263" y="3948988"/>
            <a:ext cx="2295600" cy="798200"/>
            <a:chOff x="6391200" y="2334113"/>
            <a:chExt cx="2295600" cy="798200"/>
          </a:xfrm>
        </p:grpSpPr>
        <p:sp>
          <p:nvSpPr>
            <p:cNvPr id="224" name="Google Shape;224;p23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" name="Google Shape;225;p23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" name="Google Shape;226;p23"/>
          <p:cNvGrpSpPr/>
          <p:nvPr/>
        </p:nvGrpSpPr>
        <p:grpSpPr>
          <a:xfrm>
            <a:off x="4009613" y="3948988"/>
            <a:ext cx="2295600" cy="798200"/>
            <a:chOff x="6391200" y="3686975"/>
            <a:chExt cx="2295600" cy="798200"/>
          </a:xfrm>
        </p:grpSpPr>
        <p:sp>
          <p:nvSpPr>
            <p:cNvPr id="227" name="Google Shape;227;p23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8" name="Google Shape;228;p23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" name="Google Shape;200;p23"/>
          <p:cNvSpPr/>
          <p:nvPr/>
        </p:nvSpPr>
        <p:spPr>
          <a:xfrm>
            <a:off x="1163888" y="1761213"/>
            <a:ext cx="962100" cy="96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3505538" y="1761213"/>
            <a:ext cx="962100" cy="96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5847188" y="1761213"/>
            <a:ext cx="962100" cy="9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2334713" y="2882113"/>
            <a:ext cx="962100" cy="962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4676363" y="2882113"/>
            <a:ext cx="962100" cy="962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7018013" y="2882113"/>
            <a:ext cx="962100" cy="96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3"/>
          <p:cNvGrpSpPr/>
          <p:nvPr/>
        </p:nvGrpSpPr>
        <p:grpSpPr>
          <a:xfrm>
            <a:off x="1450643" y="2013660"/>
            <a:ext cx="388610" cy="457205"/>
            <a:chOff x="2209567" y="1972337"/>
            <a:chExt cx="307444" cy="366556"/>
          </a:xfrm>
        </p:grpSpPr>
        <p:sp>
          <p:nvSpPr>
            <p:cNvPr id="230" name="Google Shape;230;p2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2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234" name="Google Shape;234;p2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237" name="Google Shape;237;p2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238" name="Google Shape;238;p23"/>
          <p:cNvGrpSpPr/>
          <p:nvPr/>
        </p:nvGrpSpPr>
        <p:grpSpPr>
          <a:xfrm>
            <a:off x="3782072" y="2013667"/>
            <a:ext cx="409070" cy="457191"/>
            <a:chOff x="2523000" y="1954875"/>
            <a:chExt cx="262325" cy="295000"/>
          </a:xfrm>
        </p:grpSpPr>
        <p:sp>
          <p:nvSpPr>
            <p:cNvPr id="239" name="Google Shape;239;p2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6133955" y="2013664"/>
            <a:ext cx="407793" cy="457198"/>
            <a:chOff x="3299850" y="238575"/>
            <a:chExt cx="427725" cy="482225"/>
          </a:xfrm>
        </p:grpSpPr>
        <p:sp>
          <p:nvSpPr>
            <p:cNvPr id="242" name="Google Shape;242;p2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7" name="Google Shape;247;p23"/>
          <p:cNvGrpSpPr/>
          <p:nvPr/>
        </p:nvGrpSpPr>
        <p:grpSpPr>
          <a:xfrm>
            <a:off x="2574472" y="3134562"/>
            <a:ext cx="482612" cy="457206"/>
            <a:chOff x="6524150" y="1938725"/>
            <a:chExt cx="297725" cy="276625"/>
          </a:xfrm>
        </p:grpSpPr>
        <p:sp>
          <p:nvSpPr>
            <p:cNvPr id="248" name="Google Shape;248;p2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3"/>
          <p:cNvSpPr/>
          <p:nvPr/>
        </p:nvSpPr>
        <p:spPr>
          <a:xfrm>
            <a:off x="4965901" y="3134573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53" name="Google Shape;253;p23"/>
          <p:cNvGrpSpPr/>
          <p:nvPr/>
        </p:nvGrpSpPr>
        <p:grpSpPr>
          <a:xfrm>
            <a:off x="7280057" y="3134582"/>
            <a:ext cx="457191" cy="457202"/>
            <a:chOff x="-42062025" y="2316000"/>
            <a:chExt cx="319000" cy="317700"/>
          </a:xfrm>
        </p:grpSpPr>
        <p:sp>
          <p:nvSpPr>
            <p:cNvPr id="254" name="Google Shape;254;p2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Google Shape;260;p24"/>
          <p:cNvGraphicFramePr/>
          <p:nvPr/>
        </p:nvGraphicFramePr>
        <p:xfrm>
          <a:off x="409550" y="925900"/>
          <a:ext cx="8324825" cy="131906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Returning visitor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Time on site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Country is France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Score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1" name="Google Shape;261;p24"/>
          <p:cNvGraphicFramePr/>
          <p:nvPr/>
        </p:nvGraphicFramePr>
        <p:xfrm>
          <a:off x="405400" y="2442275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35-50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2" name="Google Shape;262;p24"/>
          <p:cNvGraphicFramePr/>
          <p:nvPr/>
        </p:nvGraphicFramePr>
        <p:xfrm>
          <a:off x="409588" y="3547200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Female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64" name="Google Shape;264;p24"/>
          <p:cNvGrpSpPr/>
          <p:nvPr/>
        </p:nvGrpSpPr>
        <p:grpSpPr>
          <a:xfrm>
            <a:off x="7562038" y="1460167"/>
            <a:ext cx="685800" cy="685800"/>
            <a:chOff x="7610413" y="2113182"/>
            <a:chExt cx="685800" cy="685800"/>
          </a:xfrm>
        </p:grpSpPr>
        <p:sp>
          <p:nvSpPr>
            <p:cNvPr id="265" name="Google Shape;265;p24"/>
            <p:cNvSpPr/>
            <p:nvPr/>
          </p:nvSpPr>
          <p:spPr>
            <a:xfrm>
              <a:off x="7610413" y="21131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4"/>
            <p:cNvSpPr/>
            <p:nvPr/>
          </p:nvSpPr>
          <p:spPr>
            <a:xfrm flipH="1">
              <a:off x="7610413" y="2113182"/>
              <a:ext cx="685800" cy="6858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4"/>
            <p:cNvSpPr txBox="1"/>
            <p:nvPr/>
          </p:nvSpPr>
          <p:spPr>
            <a:xfrm>
              <a:off x="7610413" y="23536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68" name="Google Shape;268;p24"/>
          <p:cNvGrpSpPr/>
          <p:nvPr/>
        </p:nvGrpSpPr>
        <p:grpSpPr>
          <a:xfrm>
            <a:off x="7562038" y="2567975"/>
            <a:ext cx="685800" cy="685800"/>
            <a:chOff x="7610413" y="2913282"/>
            <a:chExt cx="685800" cy="685800"/>
          </a:xfrm>
        </p:grpSpPr>
        <p:sp>
          <p:nvSpPr>
            <p:cNvPr id="269" name="Google Shape;269;p24"/>
            <p:cNvSpPr/>
            <p:nvPr/>
          </p:nvSpPr>
          <p:spPr>
            <a:xfrm>
              <a:off x="7610413" y="29132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4"/>
            <p:cNvSpPr/>
            <p:nvPr/>
          </p:nvSpPr>
          <p:spPr>
            <a:xfrm flipH="1">
              <a:off x="7610413" y="2913282"/>
              <a:ext cx="685800" cy="685800"/>
            </a:xfrm>
            <a:prstGeom prst="blockArc">
              <a:avLst>
                <a:gd name="adj1" fmla="val 21577153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4"/>
            <p:cNvSpPr txBox="1"/>
            <p:nvPr/>
          </p:nvSpPr>
          <p:spPr>
            <a:xfrm>
              <a:off x="7610413" y="31537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72" name="Google Shape;272;p24"/>
          <p:cNvGrpSpPr/>
          <p:nvPr/>
        </p:nvGrpSpPr>
        <p:grpSpPr>
          <a:xfrm>
            <a:off x="7562038" y="3675783"/>
            <a:ext cx="685800" cy="685800"/>
            <a:chOff x="7610413" y="3761007"/>
            <a:chExt cx="685800" cy="685800"/>
          </a:xfrm>
        </p:grpSpPr>
        <p:sp>
          <p:nvSpPr>
            <p:cNvPr id="273" name="Google Shape;273;p24"/>
            <p:cNvSpPr/>
            <p:nvPr/>
          </p:nvSpPr>
          <p:spPr>
            <a:xfrm>
              <a:off x="7610413" y="3761007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 flipH="1">
              <a:off x="7610413" y="3761007"/>
              <a:ext cx="685800" cy="685800"/>
            </a:xfrm>
            <a:prstGeom prst="blockArc">
              <a:avLst>
                <a:gd name="adj1" fmla="val 4261408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4"/>
            <p:cNvSpPr txBox="1"/>
            <p:nvPr/>
          </p:nvSpPr>
          <p:spPr>
            <a:xfrm>
              <a:off x="7610413" y="4001431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55%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2125</Words>
  <Application>Microsoft Macintosh PowerPoint</Application>
  <PresentationFormat>Affichage à l'écran (16:9)</PresentationFormat>
  <Paragraphs>558</Paragraphs>
  <Slides>39</Slides>
  <Notes>34</Notes>
  <HiddenSlides>0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39</vt:i4>
      </vt:variant>
    </vt:vector>
  </HeadingPairs>
  <TitlesOfParts>
    <vt:vector size="54" baseType="lpstr">
      <vt:lpstr>Proxima Nova Semibold</vt:lpstr>
      <vt:lpstr>Hind Guntur</vt:lpstr>
      <vt:lpstr>Fira Sans Extra Condensed</vt:lpstr>
      <vt:lpstr>MS UI Gothic</vt:lpstr>
      <vt:lpstr>Calibri</vt:lpstr>
      <vt:lpstr>Proxima Nova</vt:lpstr>
      <vt:lpstr>Fira Sans Extra Condensed SemiBold</vt:lpstr>
      <vt:lpstr>Fira Sans Extra Condensed Medium</vt:lpstr>
      <vt:lpstr>Montserrat</vt:lpstr>
      <vt:lpstr>Fira Sans Condensed</vt:lpstr>
      <vt:lpstr>Arial</vt:lpstr>
      <vt:lpstr>Roboto</vt:lpstr>
      <vt:lpstr>Century Gothic</vt:lpstr>
      <vt:lpstr>Customer Acquisition Infographics by Slidesgo</vt:lpstr>
      <vt:lpstr>Slidesgo Final Pages</vt:lpstr>
      <vt:lpstr>Projet  Fis-EAT</vt:lpstr>
      <vt:lpstr>Sommaire</vt:lpstr>
      <vt:lpstr>Différence  fonctionnalités  initiales/fonctionnalités implémentées</vt:lpstr>
      <vt:lpstr>Choix technique / architecture</vt:lpstr>
      <vt:lpstr>Repartition de tâches</vt:lpstr>
      <vt:lpstr>Difficultés rencontrées</vt:lpstr>
      <vt:lpstr>Conclusion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Présentation PowerPoint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2</cp:revision>
  <dcterms:modified xsi:type="dcterms:W3CDTF">2021-11-09T22:45:54Z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